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5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6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layout2.xml" ContentType="application/vnd.openxmlformats-officedocument.drawingml.diagramLayout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3.xml" ContentType="application/vnd.ms-office.drawingml.diagramDrawing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colors3.xml" ContentType="application/vnd.openxmlformats-officedocument.drawingml.diagramColors+xml"/>
  <Override PartName="/ppt/diagrams/layout6.xml" ContentType="application/vnd.openxmlformats-officedocument.drawingml.diagramLayou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6" r:id="rId4"/>
    <p:sldId id="257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0E6302-79AB-4A51-8490-CB61BD6D9CB3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6F79C97-DA9D-4D87-B375-5C8B465D5400}">
      <dgm:prSet phldrT="[Text]" custT="1"/>
      <dgm:spPr>
        <a:solidFill>
          <a:srgbClr val="FF6699"/>
        </a:solidFill>
      </dgm:spPr>
      <dgm:t>
        <a:bodyPr/>
        <a:lstStyle/>
        <a:p>
          <a:r>
            <a:rPr lang="en-US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Course </a:t>
          </a:r>
          <a:endParaRPr lang="en-GB" sz="18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DE5945E-77EE-4063-A890-513D627DCC85}" type="parTrans" cxnId="{B5B16799-BEBE-4000-9012-3A8793467AAF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DCD077D-CF10-41FC-8146-7ADFC3F4D19D}" type="sibTrans" cxnId="{B5B16799-BEBE-4000-9012-3A8793467AAF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C6AEA25-22BB-4C60-ACAD-43059B2D3E40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Module  </a:t>
          </a:r>
        </a:p>
      </dgm:t>
    </dgm:pt>
    <dgm:pt modelId="{1469409C-883A-42B2-B3CD-AB918CB1C4E1}" type="parTrans" cxnId="{3155590C-4587-4FBA-B7E1-1AF468AD2A9E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857819E-9189-417B-95B0-BC92020D06CA}" type="sibTrans" cxnId="{3155590C-4587-4FBA-B7E1-1AF468AD2A9E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AE1191B-EB19-4CB2-AEF1-42D0EAAA0DD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Module  </a:t>
          </a:r>
        </a:p>
      </dgm:t>
    </dgm:pt>
    <dgm:pt modelId="{0839793F-B86A-4381-92EF-FFA1D35C4C4E}" type="parTrans" cxnId="{DEAA4149-0B2E-406C-AF1F-1CBCCF29F310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C7D08BF-BE01-409B-A29E-3A10CC1FB14E}" type="sibTrans" cxnId="{DEAA4149-0B2E-406C-AF1F-1CBCCF29F310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B268FA3-EC41-4FF0-97BF-C52E9316E93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Module </a:t>
          </a:r>
        </a:p>
      </dgm:t>
    </dgm:pt>
    <dgm:pt modelId="{A976B606-B4B5-4205-8A42-5DF809748888}" type="parTrans" cxnId="{9F6FEA4F-D54D-491A-8EC4-36AB2A85C02B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2FCF413-D9E9-4A76-A1CE-60E026E31713}" type="sibTrans" cxnId="{9F6FEA4F-D54D-491A-8EC4-36AB2A85C02B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031B960-B806-4148-894C-DE9F2A215567}">
      <dgm:prSet custT="1"/>
      <dgm:spPr>
        <a:solidFill>
          <a:srgbClr val="FFC000"/>
        </a:solidFill>
      </dgm:spPr>
      <dgm:t>
        <a:bodyPr/>
        <a:lstStyle/>
        <a:p>
          <a:pPr>
            <a:buSzPts val="1200"/>
            <a:buFont typeface="Arial" panose="020B0604020202020204" pitchFamily="34" charset="0"/>
            <a:buAutoNum type="arabicParenBoth"/>
          </a:pPr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1.2.1. Key Learning Point</a:t>
          </a:r>
        </a:p>
      </dgm:t>
    </dgm:pt>
    <dgm:pt modelId="{3481C696-14F4-4FB5-8D04-4DFAC495F498}" type="parTrans" cxnId="{DA3F7DFF-6752-4B94-94E7-C16D76D70DB5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D567808-C75C-4C63-9235-D6FADB3E8388}" type="sibTrans" cxnId="{DA3F7DFF-6752-4B94-94E7-C16D76D70DB5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76E9B75-0626-4C3F-8D02-AEB8F68C4F91}">
      <dgm:prSet custT="1"/>
      <dgm:spPr>
        <a:solidFill>
          <a:srgbClr val="FFC000"/>
        </a:solidFill>
      </dgm:spPr>
      <dgm:t>
        <a:bodyPr/>
        <a:lstStyle/>
        <a:p>
          <a:pPr>
            <a:buSzPts val="1200"/>
            <a:buFont typeface="Arial" panose="020B0604020202020204" pitchFamily="34" charset="0"/>
            <a:buAutoNum type="arabicParenBoth"/>
          </a:pPr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1.2.2. Key Learning Point</a:t>
          </a:r>
        </a:p>
      </dgm:t>
    </dgm:pt>
    <dgm:pt modelId="{D2398D84-2C96-45A7-8341-CB933DEA4464}" type="parTrans" cxnId="{BA26672D-0DC6-4BD0-BDD6-D46CE1850456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4AC0B31-CDD4-40D2-A214-5EC51235722D}" type="sibTrans" cxnId="{BA26672D-0DC6-4BD0-BDD6-D46CE1850456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A09E41D-F920-4081-ADE7-8B37B1753C2C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 Lesson</a:t>
          </a:r>
        </a:p>
      </dgm:t>
    </dgm:pt>
    <dgm:pt modelId="{B9474CAF-EDC9-43AC-8F3D-B3DEFF9217B0}" type="sibTrans" cxnId="{1E2F3B81-0739-48B5-B4E7-9CE64688B330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A34977B-19E2-4F69-9BD9-F3774E6BE4EA}" type="parTrans" cxnId="{1E2F3B81-0739-48B5-B4E7-9CE64688B330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21D79A6-A756-46F0-8208-0154878FF41C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 Lesson </a:t>
          </a:r>
        </a:p>
      </dgm:t>
    </dgm:pt>
    <dgm:pt modelId="{708B0DF7-B6E9-4F41-9E80-3C421A598A6A}" type="parTrans" cxnId="{77F43953-F8A1-4C2A-999A-9A82A5C91076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56AAC8E-9DB1-405C-8902-CE4F7DA6D4D4}" type="sibTrans" cxnId="{77F43953-F8A1-4C2A-999A-9A82A5C91076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F2F8F92-D9E8-4D06-A27F-ACE35C6F6D5E}">
      <dgm:prSet phldrT="[Text]" custT="1"/>
      <dgm:spPr>
        <a:solidFill>
          <a:srgbClr val="FFC00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1.1.2. Key Learning Point</a:t>
          </a:r>
        </a:p>
      </dgm:t>
    </dgm:pt>
    <dgm:pt modelId="{438E0F07-FF98-4A28-85E3-C4AB60675851}" type="parTrans" cxnId="{7C13D4AE-426D-4A1D-91E9-1A5AB8AB8F64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CF0160B-B011-44DA-8CA5-016698792594}" type="sibTrans" cxnId="{7C13D4AE-426D-4A1D-91E9-1A5AB8AB8F64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A69940A-3B0E-4F70-BB8E-B199A97A0308}">
      <dgm:prSet phldrT="[Text]" custT="1"/>
      <dgm:spPr>
        <a:solidFill>
          <a:srgbClr val="FFC00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1.1.1. Key Learning Point</a:t>
          </a:r>
        </a:p>
      </dgm:t>
    </dgm:pt>
    <dgm:pt modelId="{F2D336A5-47A8-4E08-B34A-740B8F5292F1}" type="parTrans" cxnId="{85DC3235-BC6B-4809-931F-A2FAA11F9229}">
      <dgm:prSet/>
      <dgm:spPr/>
      <dgm:t>
        <a:bodyPr/>
        <a:lstStyle/>
        <a:p>
          <a:endParaRPr lang="en-GB" sz="1800" b="1"/>
        </a:p>
      </dgm:t>
    </dgm:pt>
    <dgm:pt modelId="{46C02686-32B7-4BFA-9C76-2655080046B6}" type="sibTrans" cxnId="{85DC3235-BC6B-4809-931F-A2FAA11F9229}">
      <dgm:prSet/>
      <dgm:spPr/>
      <dgm:t>
        <a:bodyPr/>
        <a:lstStyle/>
        <a:p>
          <a:endParaRPr lang="en-GB" sz="1800" b="1"/>
        </a:p>
      </dgm:t>
    </dgm:pt>
    <dgm:pt modelId="{5A1CE18F-1B54-416F-AB46-78C73EA230BA}" type="pres">
      <dgm:prSet presAssocID="{910E6302-79AB-4A51-8490-CB61BD6D9C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716D4E2-4A33-41C7-B98F-A9F42260E71A}" type="pres">
      <dgm:prSet presAssocID="{66F79C97-DA9D-4D87-B375-5C8B465D5400}" presName="hierRoot1" presStyleCnt="0">
        <dgm:presLayoutVars>
          <dgm:hierBranch val="init"/>
        </dgm:presLayoutVars>
      </dgm:prSet>
      <dgm:spPr/>
    </dgm:pt>
    <dgm:pt modelId="{9D9635C2-717A-4187-8FD7-C8D15EB1D6F5}" type="pres">
      <dgm:prSet presAssocID="{66F79C97-DA9D-4D87-B375-5C8B465D5400}" presName="rootComposite1" presStyleCnt="0"/>
      <dgm:spPr/>
    </dgm:pt>
    <dgm:pt modelId="{23C934B6-0AAC-482B-B580-EC410D47510A}" type="pres">
      <dgm:prSet presAssocID="{66F79C97-DA9D-4D87-B375-5C8B465D5400}" presName="rootText1" presStyleLbl="node0" presStyleIdx="0" presStyleCnt="1" custScaleX="276532">
        <dgm:presLayoutVars>
          <dgm:chPref val="3"/>
        </dgm:presLayoutVars>
      </dgm:prSet>
      <dgm:spPr/>
    </dgm:pt>
    <dgm:pt modelId="{0AFDFD10-D617-4EA3-AEEE-4E6C8224B998}" type="pres">
      <dgm:prSet presAssocID="{66F79C97-DA9D-4D87-B375-5C8B465D5400}" presName="rootConnector1" presStyleLbl="node1" presStyleIdx="0" presStyleCnt="0"/>
      <dgm:spPr/>
    </dgm:pt>
    <dgm:pt modelId="{103D7C7B-92D6-4512-91F4-74596924F0A3}" type="pres">
      <dgm:prSet presAssocID="{66F79C97-DA9D-4D87-B375-5C8B465D5400}" presName="hierChild2" presStyleCnt="0"/>
      <dgm:spPr/>
    </dgm:pt>
    <dgm:pt modelId="{AFA976B3-64B7-4374-9AEE-D123E001B119}" type="pres">
      <dgm:prSet presAssocID="{1469409C-883A-42B2-B3CD-AB918CB1C4E1}" presName="Name37" presStyleLbl="parChTrans1D2" presStyleIdx="0" presStyleCnt="3"/>
      <dgm:spPr/>
    </dgm:pt>
    <dgm:pt modelId="{28D13CFD-03EC-41C8-A34A-5C9793756F90}" type="pres">
      <dgm:prSet presAssocID="{AC6AEA25-22BB-4C60-ACAD-43059B2D3E40}" presName="hierRoot2" presStyleCnt="0">
        <dgm:presLayoutVars>
          <dgm:hierBranch val="init"/>
        </dgm:presLayoutVars>
      </dgm:prSet>
      <dgm:spPr/>
    </dgm:pt>
    <dgm:pt modelId="{7CBF9844-AE65-44D0-B0EB-EA043F28E9E4}" type="pres">
      <dgm:prSet presAssocID="{AC6AEA25-22BB-4C60-ACAD-43059B2D3E40}" presName="rootComposite" presStyleCnt="0"/>
      <dgm:spPr/>
    </dgm:pt>
    <dgm:pt modelId="{DBD4C9C9-194B-46A8-A92C-8D7C92340299}" type="pres">
      <dgm:prSet presAssocID="{AC6AEA25-22BB-4C60-ACAD-43059B2D3E40}" presName="rootText" presStyleLbl="node2" presStyleIdx="0" presStyleCnt="3" custScaleX="145823" custLinFactNeighborX="1062" custLinFactNeighborY="6372">
        <dgm:presLayoutVars>
          <dgm:chPref val="3"/>
        </dgm:presLayoutVars>
      </dgm:prSet>
      <dgm:spPr/>
    </dgm:pt>
    <dgm:pt modelId="{150889D6-186B-4927-B527-3291D27107D9}" type="pres">
      <dgm:prSet presAssocID="{AC6AEA25-22BB-4C60-ACAD-43059B2D3E40}" presName="rootConnector" presStyleLbl="node2" presStyleIdx="0" presStyleCnt="3"/>
      <dgm:spPr/>
    </dgm:pt>
    <dgm:pt modelId="{B4F9F971-1791-4B93-BBF6-54E90765ACD8}" type="pres">
      <dgm:prSet presAssocID="{AC6AEA25-22BB-4C60-ACAD-43059B2D3E40}" presName="hierChild4" presStyleCnt="0"/>
      <dgm:spPr/>
    </dgm:pt>
    <dgm:pt modelId="{3C83EC21-7204-457D-91F5-1454C7B4195A}" type="pres">
      <dgm:prSet presAssocID="{708B0DF7-B6E9-4F41-9E80-3C421A598A6A}" presName="Name37" presStyleLbl="parChTrans1D3" presStyleIdx="0" presStyleCnt="2"/>
      <dgm:spPr/>
    </dgm:pt>
    <dgm:pt modelId="{BE704886-CACB-4338-A234-8FE8C78C501C}" type="pres">
      <dgm:prSet presAssocID="{D21D79A6-A756-46F0-8208-0154878FF41C}" presName="hierRoot2" presStyleCnt="0">
        <dgm:presLayoutVars>
          <dgm:hierBranch val="init"/>
        </dgm:presLayoutVars>
      </dgm:prSet>
      <dgm:spPr/>
    </dgm:pt>
    <dgm:pt modelId="{CAC4D417-AACE-42C0-9AB2-9BAA67145E20}" type="pres">
      <dgm:prSet presAssocID="{D21D79A6-A756-46F0-8208-0154878FF41C}" presName="rootComposite" presStyleCnt="0"/>
      <dgm:spPr/>
    </dgm:pt>
    <dgm:pt modelId="{0A03BFA3-3FDA-4C12-B059-A23EE1F49405}" type="pres">
      <dgm:prSet presAssocID="{D21D79A6-A756-46F0-8208-0154878FF41C}" presName="rootText" presStyleLbl="node3" presStyleIdx="0" presStyleCnt="2">
        <dgm:presLayoutVars>
          <dgm:chPref val="3"/>
        </dgm:presLayoutVars>
      </dgm:prSet>
      <dgm:spPr/>
    </dgm:pt>
    <dgm:pt modelId="{2F0AA16F-6093-4133-B75E-32ABD97BB922}" type="pres">
      <dgm:prSet presAssocID="{D21D79A6-A756-46F0-8208-0154878FF41C}" presName="rootConnector" presStyleLbl="node3" presStyleIdx="0" presStyleCnt="2"/>
      <dgm:spPr/>
    </dgm:pt>
    <dgm:pt modelId="{AE531A74-F8C6-4AAA-9C5E-20108331B331}" type="pres">
      <dgm:prSet presAssocID="{D21D79A6-A756-46F0-8208-0154878FF41C}" presName="hierChild4" presStyleCnt="0"/>
      <dgm:spPr/>
    </dgm:pt>
    <dgm:pt modelId="{2DDDFE08-C76F-446E-95F1-91FBC6A44BFB}" type="pres">
      <dgm:prSet presAssocID="{F2D336A5-47A8-4E08-B34A-740B8F5292F1}" presName="Name37" presStyleLbl="parChTrans1D4" presStyleIdx="0" presStyleCnt="4"/>
      <dgm:spPr/>
    </dgm:pt>
    <dgm:pt modelId="{925EFEAD-6E7E-43D9-9FBE-369829261A18}" type="pres">
      <dgm:prSet presAssocID="{FA69940A-3B0E-4F70-BB8E-B199A97A0308}" presName="hierRoot2" presStyleCnt="0">
        <dgm:presLayoutVars>
          <dgm:hierBranch val="init"/>
        </dgm:presLayoutVars>
      </dgm:prSet>
      <dgm:spPr/>
    </dgm:pt>
    <dgm:pt modelId="{482B719E-BE88-46D6-8AAC-AAE46C1CFA12}" type="pres">
      <dgm:prSet presAssocID="{FA69940A-3B0E-4F70-BB8E-B199A97A0308}" presName="rootComposite" presStyleCnt="0"/>
      <dgm:spPr/>
    </dgm:pt>
    <dgm:pt modelId="{F3FB5117-D991-4017-89BB-A078920ED670}" type="pres">
      <dgm:prSet presAssocID="{FA69940A-3B0E-4F70-BB8E-B199A97A0308}" presName="rootText" presStyleLbl="node4" presStyleIdx="0" presStyleCnt="4">
        <dgm:presLayoutVars>
          <dgm:chPref val="3"/>
        </dgm:presLayoutVars>
      </dgm:prSet>
      <dgm:spPr/>
    </dgm:pt>
    <dgm:pt modelId="{FDFAB8BA-6501-4DCB-B2E2-A1DA9D3AB288}" type="pres">
      <dgm:prSet presAssocID="{FA69940A-3B0E-4F70-BB8E-B199A97A0308}" presName="rootConnector" presStyleLbl="node4" presStyleIdx="0" presStyleCnt="4"/>
      <dgm:spPr/>
    </dgm:pt>
    <dgm:pt modelId="{85C81D00-A201-48E7-A228-666F6DACC448}" type="pres">
      <dgm:prSet presAssocID="{FA69940A-3B0E-4F70-BB8E-B199A97A0308}" presName="hierChild4" presStyleCnt="0"/>
      <dgm:spPr/>
    </dgm:pt>
    <dgm:pt modelId="{5B9A4992-53B6-4B01-BAF9-238C7C1CEC13}" type="pres">
      <dgm:prSet presAssocID="{FA69940A-3B0E-4F70-BB8E-B199A97A0308}" presName="hierChild5" presStyleCnt="0"/>
      <dgm:spPr/>
    </dgm:pt>
    <dgm:pt modelId="{7CAC9A9A-A75C-43C9-99D4-EF1BA8C5E78F}" type="pres">
      <dgm:prSet presAssocID="{438E0F07-FF98-4A28-85E3-C4AB60675851}" presName="Name37" presStyleLbl="parChTrans1D4" presStyleIdx="1" presStyleCnt="4"/>
      <dgm:spPr/>
    </dgm:pt>
    <dgm:pt modelId="{5259F898-4EE4-43D4-9106-5BD7379D6FDE}" type="pres">
      <dgm:prSet presAssocID="{2F2F8F92-D9E8-4D06-A27F-ACE35C6F6D5E}" presName="hierRoot2" presStyleCnt="0">
        <dgm:presLayoutVars>
          <dgm:hierBranch val="init"/>
        </dgm:presLayoutVars>
      </dgm:prSet>
      <dgm:spPr/>
    </dgm:pt>
    <dgm:pt modelId="{5EF19593-9C92-48A4-A799-A5B0701BF795}" type="pres">
      <dgm:prSet presAssocID="{2F2F8F92-D9E8-4D06-A27F-ACE35C6F6D5E}" presName="rootComposite" presStyleCnt="0"/>
      <dgm:spPr/>
    </dgm:pt>
    <dgm:pt modelId="{21C86B5F-6297-47DA-AD5C-32A1D166E79F}" type="pres">
      <dgm:prSet presAssocID="{2F2F8F92-D9E8-4D06-A27F-ACE35C6F6D5E}" presName="rootText" presStyleLbl="node4" presStyleIdx="1" presStyleCnt="4">
        <dgm:presLayoutVars>
          <dgm:chPref val="3"/>
        </dgm:presLayoutVars>
      </dgm:prSet>
      <dgm:spPr/>
    </dgm:pt>
    <dgm:pt modelId="{666330AC-8C35-4918-85F9-8E01481311E8}" type="pres">
      <dgm:prSet presAssocID="{2F2F8F92-D9E8-4D06-A27F-ACE35C6F6D5E}" presName="rootConnector" presStyleLbl="node4" presStyleIdx="1" presStyleCnt="4"/>
      <dgm:spPr/>
    </dgm:pt>
    <dgm:pt modelId="{25137EBB-16C1-4B18-8C0F-CBA46D6BA294}" type="pres">
      <dgm:prSet presAssocID="{2F2F8F92-D9E8-4D06-A27F-ACE35C6F6D5E}" presName="hierChild4" presStyleCnt="0"/>
      <dgm:spPr/>
    </dgm:pt>
    <dgm:pt modelId="{779D9284-183B-4667-B4EA-E055EB742DA9}" type="pres">
      <dgm:prSet presAssocID="{2F2F8F92-D9E8-4D06-A27F-ACE35C6F6D5E}" presName="hierChild5" presStyleCnt="0"/>
      <dgm:spPr/>
    </dgm:pt>
    <dgm:pt modelId="{95385AC5-CDC3-4252-AF13-E92B4603D8DB}" type="pres">
      <dgm:prSet presAssocID="{D21D79A6-A756-46F0-8208-0154878FF41C}" presName="hierChild5" presStyleCnt="0"/>
      <dgm:spPr/>
    </dgm:pt>
    <dgm:pt modelId="{A2333ADC-FA59-492D-8F7E-5330CE6A9AAE}" type="pres">
      <dgm:prSet presAssocID="{7A34977B-19E2-4F69-9BD9-F3774E6BE4EA}" presName="Name37" presStyleLbl="parChTrans1D3" presStyleIdx="1" presStyleCnt="2"/>
      <dgm:spPr/>
    </dgm:pt>
    <dgm:pt modelId="{5923F64A-5D3D-46D2-B52A-23706ABA6BA0}" type="pres">
      <dgm:prSet presAssocID="{BA09E41D-F920-4081-ADE7-8B37B1753C2C}" presName="hierRoot2" presStyleCnt="0">
        <dgm:presLayoutVars>
          <dgm:hierBranch val="init"/>
        </dgm:presLayoutVars>
      </dgm:prSet>
      <dgm:spPr/>
    </dgm:pt>
    <dgm:pt modelId="{A71CA778-6345-47C1-8EA7-FD368C171CD9}" type="pres">
      <dgm:prSet presAssocID="{BA09E41D-F920-4081-ADE7-8B37B1753C2C}" presName="rootComposite" presStyleCnt="0"/>
      <dgm:spPr/>
    </dgm:pt>
    <dgm:pt modelId="{6D1DDB37-79E9-4B11-B785-99A4BE4004C9}" type="pres">
      <dgm:prSet presAssocID="{BA09E41D-F920-4081-ADE7-8B37B1753C2C}" presName="rootText" presStyleLbl="node3" presStyleIdx="1" presStyleCnt="2">
        <dgm:presLayoutVars>
          <dgm:chPref val="3"/>
        </dgm:presLayoutVars>
      </dgm:prSet>
      <dgm:spPr/>
    </dgm:pt>
    <dgm:pt modelId="{926779A3-5CA3-4164-939C-D243DDC96DD3}" type="pres">
      <dgm:prSet presAssocID="{BA09E41D-F920-4081-ADE7-8B37B1753C2C}" presName="rootConnector" presStyleLbl="node3" presStyleIdx="1" presStyleCnt="2"/>
      <dgm:spPr/>
    </dgm:pt>
    <dgm:pt modelId="{0E8BE1CA-7901-4008-A099-47FB5447CD9F}" type="pres">
      <dgm:prSet presAssocID="{BA09E41D-F920-4081-ADE7-8B37B1753C2C}" presName="hierChild4" presStyleCnt="0"/>
      <dgm:spPr/>
    </dgm:pt>
    <dgm:pt modelId="{81A99C8F-1516-49E5-AD47-7E4007A292A7}" type="pres">
      <dgm:prSet presAssocID="{3481C696-14F4-4FB5-8D04-4DFAC495F498}" presName="Name37" presStyleLbl="parChTrans1D4" presStyleIdx="2" presStyleCnt="4"/>
      <dgm:spPr/>
    </dgm:pt>
    <dgm:pt modelId="{66440129-2E19-4DD2-80C2-397C9884C4AC}" type="pres">
      <dgm:prSet presAssocID="{0031B960-B806-4148-894C-DE9F2A215567}" presName="hierRoot2" presStyleCnt="0">
        <dgm:presLayoutVars>
          <dgm:hierBranch val="init"/>
        </dgm:presLayoutVars>
      </dgm:prSet>
      <dgm:spPr/>
    </dgm:pt>
    <dgm:pt modelId="{CD39D0DB-9EF8-4EFA-AD70-4199E64BF7D9}" type="pres">
      <dgm:prSet presAssocID="{0031B960-B806-4148-894C-DE9F2A215567}" presName="rootComposite" presStyleCnt="0"/>
      <dgm:spPr/>
    </dgm:pt>
    <dgm:pt modelId="{2FEB2E42-AEF8-4BE1-93FF-C892604E8549}" type="pres">
      <dgm:prSet presAssocID="{0031B960-B806-4148-894C-DE9F2A215567}" presName="rootText" presStyleLbl="node4" presStyleIdx="2" presStyleCnt="4">
        <dgm:presLayoutVars>
          <dgm:chPref val="3"/>
        </dgm:presLayoutVars>
      </dgm:prSet>
      <dgm:spPr/>
    </dgm:pt>
    <dgm:pt modelId="{4BF330E7-894E-4F3C-A1A0-120B4EFAB624}" type="pres">
      <dgm:prSet presAssocID="{0031B960-B806-4148-894C-DE9F2A215567}" presName="rootConnector" presStyleLbl="node4" presStyleIdx="2" presStyleCnt="4"/>
      <dgm:spPr/>
    </dgm:pt>
    <dgm:pt modelId="{DBAD647D-9326-4201-BE49-97E08D813B96}" type="pres">
      <dgm:prSet presAssocID="{0031B960-B806-4148-894C-DE9F2A215567}" presName="hierChild4" presStyleCnt="0"/>
      <dgm:spPr/>
    </dgm:pt>
    <dgm:pt modelId="{882B2199-8682-4329-BBBF-4D768A5CC87E}" type="pres">
      <dgm:prSet presAssocID="{0031B960-B806-4148-894C-DE9F2A215567}" presName="hierChild5" presStyleCnt="0"/>
      <dgm:spPr/>
    </dgm:pt>
    <dgm:pt modelId="{021E4885-3543-45AF-A6F0-938060708A58}" type="pres">
      <dgm:prSet presAssocID="{D2398D84-2C96-45A7-8341-CB933DEA4464}" presName="Name37" presStyleLbl="parChTrans1D4" presStyleIdx="3" presStyleCnt="4"/>
      <dgm:spPr/>
    </dgm:pt>
    <dgm:pt modelId="{B5B2C83B-C022-4100-8A57-49455DBCF0CC}" type="pres">
      <dgm:prSet presAssocID="{F76E9B75-0626-4C3F-8D02-AEB8F68C4F91}" presName="hierRoot2" presStyleCnt="0">
        <dgm:presLayoutVars>
          <dgm:hierBranch val="init"/>
        </dgm:presLayoutVars>
      </dgm:prSet>
      <dgm:spPr/>
    </dgm:pt>
    <dgm:pt modelId="{E7A5F2E2-CCE9-4A26-B7B7-3852C108A7E1}" type="pres">
      <dgm:prSet presAssocID="{F76E9B75-0626-4C3F-8D02-AEB8F68C4F91}" presName="rootComposite" presStyleCnt="0"/>
      <dgm:spPr/>
    </dgm:pt>
    <dgm:pt modelId="{C56814B6-0B87-4D4D-9880-B31915671F48}" type="pres">
      <dgm:prSet presAssocID="{F76E9B75-0626-4C3F-8D02-AEB8F68C4F91}" presName="rootText" presStyleLbl="node4" presStyleIdx="3" presStyleCnt="4">
        <dgm:presLayoutVars>
          <dgm:chPref val="3"/>
        </dgm:presLayoutVars>
      </dgm:prSet>
      <dgm:spPr/>
    </dgm:pt>
    <dgm:pt modelId="{A8CA800A-CED8-46C8-8C74-374E4298A687}" type="pres">
      <dgm:prSet presAssocID="{F76E9B75-0626-4C3F-8D02-AEB8F68C4F91}" presName="rootConnector" presStyleLbl="node4" presStyleIdx="3" presStyleCnt="4"/>
      <dgm:spPr/>
    </dgm:pt>
    <dgm:pt modelId="{45DAF2DB-DA98-4635-BD6D-3959ACC7A445}" type="pres">
      <dgm:prSet presAssocID="{F76E9B75-0626-4C3F-8D02-AEB8F68C4F91}" presName="hierChild4" presStyleCnt="0"/>
      <dgm:spPr/>
    </dgm:pt>
    <dgm:pt modelId="{3AD27E0A-F370-44DC-8F13-2A482B1C2EEA}" type="pres">
      <dgm:prSet presAssocID="{F76E9B75-0626-4C3F-8D02-AEB8F68C4F91}" presName="hierChild5" presStyleCnt="0"/>
      <dgm:spPr/>
    </dgm:pt>
    <dgm:pt modelId="{5A6C94A1-2A26-4361-94F1-8D574872089E}" type="pres">
      <dgm:prSet presAssocID="{BA09E41D-F920-4081-ADE7-8B37B1753C2C}" presName="hierChild5" presStyleCnt="0"/>
      <dgm:spPr/>
    </dgm:pt>
    <dgm:pt modelId="{26C46D75-4E41-43B8-885B-6CC3804A5E06}" type="pres">
      <dgm:prSet presAssocID="{AC6AEA25-22BB-4C60-ACAD-43059B2D3E40}" presName="hierChild5" presStyleCnt="0"/>
      <dgm:spPr/>
    </dgm:pt>
    <dgm:pt modelId="{2466BA81-FE7F-4799-A11C-AD11BFBE460C}" type="pres">
      <dgm:prSet presAssocID="{0839793F-B86A-4381-92EF-FFA1D35C4C4E}" presName="Name37" presStyleLbl="parChTrans1D2" presStyleIdx="1" presStyleCnt="3"/>
      <dgm:spPr/>
    </dgm:pt>
    <dgm:pt modelId="{CBB40ABE-E037-4A54-8343-AD4F56FB6CC8}" type="pres">
      <dgm:prSet presAssocID="{DAE1191B-EB19-4CB2-AEF1-42D0EAAA0DDD}" presName="hierRoot2" presStyleCnt="0">
        <dgm:presLayoutVars>
          <dgm:hierBranch val="init"/>
        </dgm:presLayoutVars>
      </dgm:prSet>
      <dgm:spPr/>
    </dgm:pt>
    <dgm:pt modelId="{1D154A20-6FF3-43BB-95A9-F88B8831799B}" type="pres">
      <dgm:prSet presAssocID="{DAE1191B-EB19-4CB2-AEF1-42D0EAAA0DDD}" presName="rootComposite" presStyleCnt="0"/>
      <dgm:spPr/>
    </dgm:pt>
    <dgm:pt modelId="{88CBB3D1-07A9-43EA-94F7-A88C0266F236}" type="pres">
      <dgm:prSet presAssocID="{DAE1191B-EB19-4CB2-AEF1-42D0EAAA0DDD}" presName="rootText" presStyleLbl="node2" presStyleIdx="1" presStyleCnt="3">
        <dgm:presLayoutVars>
          <dgm:chPref val="3"/>
        </dgm:presLayoutVars>
      </dgm:prSet>
      <dgm:spPr/>
    </dgm:pt>
    <dgm:pt modelId="{0FDBB8C1-B8B3-438E-BEA6-BF4569862D5C}" type="pres">
      <dgm:prSet presAssocID="{DAE1191B-EB19-4CB2-AEF1-42D0EAAA0DDD}" presName="rootConnector" presStyleLbl="node2" presStyleIdx="1" presStyleCnt="3"/>
      <dgm:spPr/>
    </dgm:pt>
    <dgm:pt modelId="{844D49B1-85E9-495F-A395-BEF0EBC93135}" type="pres">
      <dgm:prSet presAssocID="{DAE1191B-EB19-4CB2-AEF1-42D0EAAA0DDD}" presName="hierChild4" presStyleCnt="0"/>
      <dgm:spPr/>
    </dgm:pt>
    <dgm:pt modelId="{91C5BC7F-9C87-4153-B1B2-3760EE671358}" type="pres">
      <dgm:prSet presAssocID="{DAE1191B-EB19-4CB2-AEF1-42D0EAAA0DDD}" presName="hierChild5" presStyleCnt="0"/>
      <dgm:spPr/>
    </dgm:pt>
    <dgm:pt modelId="{F6788754-52B8-4475-A5A5-19332C1DC20D}" type="pres">
      <dgm:prSet presAssocID="{A976B606-B4B5-4205-8A42-5DF809748888}" presName="Name37" presStyleLbl="parChTrans1D2" presStyleIdx="2" presStyleCnt="3"/>
      <dgm:spPr/>
    </dgm:pt>
    <dgm:pt modelId="{30594BA6-E180-49C8-B8F3-B266B4088404}" type="pres">
      <dgm:prSet presAssocID="{1B268FA3-EC41-4FF0-97BF-C52E9316E93D}" presName="hierRoot2" presStyleCnt="0">
        <dgm:presLayoutVars>
          <dgm:hierBranch val="init"/>
        </dgm:presLayoutVars>
      </dgm:prSet>
      <dgm:spPr/>
    </dgm:pt>
    <dgm:pt modelId="{1D5C453A-4E4B-4A65-B55A-0C5AAD5B6FB1}" type="pres">
      <dgm:prSet presAssocID="{1B268FA3-EC41-4FF0-97BF-C52E9316E93D}" presName="rootComposite" presStyleCnt="0"/>
      <dgm:spPr/>
    </dgm:pt>
    <dgm:pt modelId="{A4504C65-6F48-40E5-90F7-013809B7852B}" type="pres">
      <dgm:prSet presAssocID="{1B268FA3-EC41-4FF0-97BF-C52E9316E93D}" presName="rootText" presStyleLbl="node2" presStyleIdx="2" presStyleCnt="3" custScaleX="130014">
        <dgm:presLayoutVars>
          <dgm:chPref val="3"/>
        </dgm:presLayoutVars>
      </dgm:prSet>
      <dgm:spPr/>
    </dgm:pt>
    <dgm:pt modelId="{37F92DDD-5A53-4E4A-801C-77ADDD3890CE}" type="pres">
      <dgm:prSet presAssocID="{1B268FA3-EC41-4FF0-97BF-C52E9316E93D}" presName="rootConnector" presStyleLbl="node2" presStyleIdx="2" presStyleCnt="3"/>
      <dgm:spPr/>
    </dgm:pt>
    <dgm:pt modelId="{9340F7C2-D12D-43AE-B7EB-22F48D8E7EF7}" type="pres">
      <dgm:prSet presAssocID="{1B268FA3-EC41-4FF0-97BF-C52E9316E93D}" presName="hierChild4" presStyleCnt="0"/>
      <dgm:spPr/>
    </dgm:pt>
    <dgm:pt modelId="{85A84D1C-AA70-4C9A-A596-C43F9D6EEF0C}" type="pres">
      <dgm:prSet presAssocID="{1B268FA3-EC41-4FF0-97BF-C52E9316E93D}" presName="hierChild5" presStyleCnt="0"/>
      <dgm:spPr/>
    </dgm:pt>
    <dgm:pt modelId="{DE3696BA-9263-4B56-9753-A8D51F18E084}" type="pres">
      <dgm:prSet presAssocID="{66F79C97-DA9D-4D87-B375-5C8B465D5400}" presName="hierChild3" presStyleCnt="0"/>
      <dgm:spPr/>
    </dgm:pt>
  </dgm:ptLst>
  <dgm:cxnLst>
    <dgm:cxn modelId="{17B42A07-2AD8-46AE-9676-D63E6A9F3BFD}" type="presOf" srcId="{438E0F07-FF98-4A28-85E3-C4AB60675851}" destId="{7CAC9A9A-A75C-43C9-99D4-EF1BA8C5E78F}" srcOrd="0" destOrd="0" presId="urn:microsoft.com/office/officeart/2005/8/layout/orgChart1"/>
    <dgm:cxn modelId="{39FF790A-A36C-4019-B963-B045BE6DDB5B}" type="presOf" srcId="{A976B606-B4B5-4205-8A42-5DF809748888}" destId="{F6788754-52B8-4475-A5A5-19332C1DC20D}" srcOrd="0" destOrd="0" presId="urn:microsoft.com/office/officeart/2005/8/layout/orgChart1"/>
    <dgm:cxn modelId="{3155590C-4587-4FBA-B7E1-1AF468AD2A9E}" srcId="{66F79C97-DA9D-4D87-B375-5C8B465D5400}" destId="{AC6AEA25-22BB-4C60-ACAD-43059B2D3E40}" srcOrd="0" destOrd="0" parTransId="{1469409C-883A-42B2-B3CD-AB918CB1C4E1}" sibTransId="{4857819E-9189-417B-95B0-BC92020D06CA}"/>
    <dgm:cxn modelId="{7DE4DC16-9EC2-41A8-AE6B-78106F23898D}" type="presOf" srcId="{1B268FA3-EC41-4FF0-97BF-C52E9316E93D}" destId="{A4504C65-6F48-40E5-90F7-013809B7852B}" srcOrd="0" destOrd="0" presId="urn:microsoft.com/office/officeart/2005/8/layout/orgChart1"/>
    <dgm:cxn modelId="{A9745F1A-42DB-450F-A75E-B3F2E41CBE4E}" type="presOf" srcId="{0031B960-B806-4148-894C-DE9F2A215567}" destId="{2FEB2E42-AEF8-4BE1-93FF-C892604E8549}" srcOrd="0" destOrd="0" presId="urn:microsoft.com/office/officeart/2005/8/layout/orgChart1"/>
    <dgm:cxn modelId="{F3F1301C-DC52-41B8-AE74-1C1F8B4C7475}" type="presOf" srcId="{AC6AEA25-22BB-4C60-ACAD-43059B2D3E40}" destId="{DBD4C9C9-194B-46A8-A92C-8D7C92340299}" srcOrd="0" destOrd="0" presId="urn:microsoft.com/office/officeart/2005/8/layout/orgChart1"/>
    <dgm:cxn modelId="{E3BFC720-AC39-4E0B-97F4-978BC35A9AEA}" type="presOf" srcId="{BA09E41D-F920-4081-ADE7-8B37B1753C2C}" destId="{926779A3-5CA3-4164-939C-D243DDC96DD3}" srcOrd="1" destOrd="0" presId="urn:microsoft.com/office/officeart/2005/8/layout/orgChart1"/>
    <dgm:cxn modelId="{5E86DB23-A528-471F-AD77-2E8308DDD500}" type="presOf" srcId="{DAE1191B-EB19-4CB2-AEF1-42D0EAAA0DDD}" destId="{88CBB3D1-07A9-43EA-94F7-A88C0266F236}" srcOrd="0" destOrd="0" presId="urn:microsoft.com/office/officeart/2005/8/layout/orgChart1"/>
    <dgm:cxn modelId="{F3721825-976C-413F-B1F1-9135DBE0320F}" type="presOf" srcId="{0839793F-B86A-4381-92EF-FFA1D35C4C4E}" destId="{2466BA81-FE7F-4799-A11C-AD11BFBE460C}" srcOrd="0" destOrd="0" presId="urn:microsoft.com/office/officeart/2005/8/layout/orgChart1"/>
    <dgm:cxn modelId="{15453827-E57E-4775-8AED-71090EF5C7DC}" type="presOf" srcId="{DAE1191B-EB19-4CB2-AEF1-42D0EAAA0DDD}" destId="{0FDBB8C1-B8B3-438E-BEA6-BF4569862D5C}" srcOrd="1" destOrd="0" presId="urn:microsoft.com/office/officeart/2005/8/layout/orgChart1"/>
    <dgm:cxn modelId="{BA26672D-0DC6-4BD0-BDD6-D46CE1850456}" srcId="{BA09E41D-F920-4081-ADE7-8B37B1753C2C}" destId="{F76E9B75-0626-4C3F-8D02-AEB8F68C4F91}" srcOrd="1" destOrd="0" parTransId="{D2398D84-2C96-45A7-8341-CB933DEA4464}" sibTransId="{44AC0B31-CDD4-40D2-A214-5EC51235722D}"/>
    <dgm:cxn modelId="{260C562F-0832-46C7-BE63-5D405ECB03CB}" type="presOf" srcId="{2F2F8F92-D9E8-4D06-A27F-ACE35C6F6D5E}" destId="{21C86B5F-6297-47DA-AD5C-32A1D166E79F}" srcOrd="0" destOrd="0" presId="urn:microsoft.com/office/officeart/2005/8/layout/orgChart1"/>
    <dgm:cxn modelId="{03254430-2DF5-4863-9D20-31E25F4BD837}" type="presOf" srcId="{1469409C-883A-42B2-B3CD-AB918CB1C4E1}" destId="{AFA976B3-64B7-4374-9AEE-D123E001B119}" srcOrd="0" destOrd="0" presId="urn:microsoft.com/office/officeart/2005/8/layout/orgChart1"/>
    <dgm:cxn modelId="{E0EFB330-B24D-4361-90B8-D845C6ED31BD}" type="presOf" srcId="{1B268FA3-EC41-4FF0-97BF-C52E9316E93D}" destId="{37F92DDD-5A53-4E4A-801C-77ADDD3890CE}" srcOrd="1" destOrd="0" presId="urn:microsoft.com/office/officeart/2005/8/layout/orgChart1"/>
    <dgm:cxn modelId="{85DC3235-BC6B-4809-931F-A2FAA11F9229}" srcId="{D21D79A6-A756-46F0-8208-0154878FF41C}" destId="{FA69940A-3B0E-4F70-BB8E-B199A97A0308}" srcOrd="0" destOrd="0" parTransId="{F2D336A5-47A8-4E08-B34A-740B8F5292F1}" sibTransId="{46C02686-32B7-4BFA-9C76-2655080046B6}"/>
    <dgm:cxn modelId="{79D2805F-439F-4A4F-B47B-85AD26837901}" type="presOf" srcId="{66F79C97-DA9D-4D87-B375-5C8B465D5400}" destId="{0AFDFD10-D617-4EA3-AEEE-4E6C8224B998}" srcOrd="1" destOrd="0" presId="urn:microsoft.com/office/officeart/2005/8/layout/orgChart1"/>
    <dgm:cxn modelId="{C2208865-5F42-4D6E-B9FF-941F5928A9CB}" type="presOf" srcId="{0031B960-B806-4148-894C-DE9F2A215567}" destId="{4BF330E7-894E-4F3C-A1A0-120B4EFAB624}" srcOrd="1" destOrd="0" presId="urn:microsoft.com/office/officeart/2005/8/layout/orgChart1"/>
    <dgm:cxn modelId="{EE069265-B3A8-46A0-A4A1-5D5FD7BB5D95}" type="presOf" srcId="{D2398D84-2C96-45A7-8341-CB933DEA4464}" destId="{021E4885-3543-45AF-A6F0-938060708A58}" srcOrd="0" destOrd="0" presId="urn:microsoft.com/office/officeart/2005/8/layout/orgChart1"/>
    <dgm:cxn modelId="{DEAA4149-0B2E-406C-AF1F-1CBCCF29F310}" srcId="{66F79C97-DA9D-4D87-B375-5C8B465D5400}" destId="{DAE1191B-EB19-4CB2-AEF1-42D0EAAA0DDD}" srcOrd="1" destOrd="0" parTransId="{0839793F-B86A-4381-92EF-FFA1D35C4C4E}" sibTransId="{3C7D08BF-BE01-409B-A29E-3A10CC1FB14E}"/>
    <dgm:cxn modelId="{9F6FEA4F-D54D-491A-8EC4-36AB2A85C02B}" srcId="{66F79C97-DA9D-4D87-B375-5C8B465D5400}" destId="{1B268FA3-EC41-4FF0-97BF-C52E9316E93D}" srcOrd="2" destOrd="0" parTransId="{A976B606-B4B5-4205-8A42-5DF809748888}" sibTransId="{82FCF413-D9E9-4A76-A1CE-60E026E31713}"/>
    <dgm:cxn modelId="{77F43953-F8A1-4C2A-999A-9A82A5C91076}" srcId="{AC6AEA25-22BB-4C60-ACAD-43059B2D3E40}" destId="{D21D79A6-A756-46F0-8208-0154878FF41C}" srcOrd="0" destOrd="0" parTransId="{708B0DF7-B6E9-4F41-9E80-3C421A598A6A}" sibTransId="{156AAC8E-9DB1-405C-8902-CE4F7DA6D4D4}"/>
    <dgm:cxn modelId="{D4C58E56-E575-4D65-9AF6-011C83EDB28B}" type="presOf" srcId="{66F79C97-DA9D-4D87-B375-5C8B465D5400}" destId="{23C934B6-0AAC-482B-B580-EC410D47510A}" srcOrd="0" destOrd="0" presId="urn:microsoft.com/office/officeart/2005/8/layout/orgChart1"/>
    <dgm:cxn modelId="{9D2C0279-398B-4BD4-82CA-C9910E4D5BDD}" type="presOf" srcId="{BA09E41D-F920-4081-ADE7-8B37B1753C2C}" destId="{6D1DDB37-79E9-4B11-B785-99A4BE4004C9}" srcOrd="0" destOrd="0" presId="urn:microsoft.com/office/officeart/2005/8/layout/orgChart1"/>
    <dgm:cxn modelId="{B533677E-CBEB-4ABC-9570-7A00213DCB26}" type="presOf" srcId="{2F2F8F92-D9E8-4D06-A27F-ACE35C6F6D5E}" destId="{666330AC-8C35-4918-85F9-8E01481311E8}" srcOrd="1" destOrd="0" presId="urn:microsoft.com/office/officeart/2005/8/layout/orgChart1"/>
    <dgm:cxn modelId="{1E2F3B81-0739-48B5-B4E7-9CE64688B330}" srcId="{AC6AEA25-22BB-4C60-ACAD-43059B2D3E40}" destId="{BA09E41D-F920-4081-ADE7-8B37B1753C2C}" srcOrd="1" destOrd="0" parTransId="{7A34977B-19E2-4F69-9BD9-F3774E6BE4EA}" sibTransId="{B9474CAF-EDC9-43AC-8F3D-B3DEFF9217B0}"/>
    <dgm:cxn modelId="{B0265A8E-8B72-4B97-A004-55627682D065}" type="presOf" srcId="{708B0DF7-B6E9-4F41-9E80-3C421A598A6A}" destId="{3C83EC21-7204-457D-91F5-1454C7B4195A}" srcOrd="0" destOrd="0" presId="urn:microsoft.com/office/officeart/2005/8/layout/orgChart1"/>
    <dgm:cxn modelId="{E7616A95-D186-4EAA-B950-C22F8EBB8042}" type="presOf" srcId="{D21D79A6-A756-46F0-8208-0154878FF41C}" destId="{2F0AA16F-6093-4133-B75E-32ABD97BB922}" srcOrd="1" destOrd="0" presId="urn:microsoft.com/office/officeart/2005/8/layout/orgChart1"/>
    <dgm:cxn modelId="{B5B16799-BEBE-4000-9012-3A8793467AAF}" srcId="{910E6302-79AB-4A51-8490-CB61BD6D9CB3}" destId="{66F79C97-DA9D-4D87-B375-5C8B465D5400}" srcOrd="0" destOrd="0" parTransId="{0DE5945E-77EE-4063-A890-513D627DCC85}" sibTransId="{6DCD077D-CF10-41FC-8146-7ADFC3F4D19D}"/>
    <dgm:cxn modelId="{0C8FF69E-BA66-419E-8CC5-DEF6126DC473}" type="presOf" srcId="{D21D79A6-A756-46F0-8208-0154878FF41C}" destId="{0A03BFA3-3FDA-4C12-B059-A23EE1F49405}" srcOrd="0" destOrd="0" presId="urn:microsoft.com/office/officeart/2005/8/layout/orgChart1"/>
    <dgm:cxn modelId="{586EFEA3-29D6-48E0-8C51-CD3CC4D74381}" type="presOf" srcId="{7A34977B-19E2-4F69-9BD9-F3774E6BE4EA}" destId="{A2333ADC-FA59-492D-8F7E-5330CE6A9AAE}" srcOrd="0" destOrd="0" presId="urn:microsoft.com/office/officeart/2005/8/layout/orgChart1"/>
    <dgm:cxn modelId="{B2F463A6-9339-40B8-8DB8-44DAF884E986}" type="presOf" srcId="{910E6302-79AB-4A51-8490-CB61BD6D9CB3}" destId="{5A1CE18F-1B54-416F-AB46-78C73EA230BA}" srcOrd="0" destOrd="0" presId="urn:microsoft.com/office/officeart/2005/8/layout/orgChart1"/>
    <dgm:cxn modelId="{7C13D4AE-426D-4A1D-91E9-1A5AB8AB8F64}" srcId="{D21D79A6-A756-46F0-8208-0154878FF41C}" destId="{2F2F8F92-D9E8-4D06-A27F-ACE35C6F6D5E}" srcOrd="1" destOrd="0" parTransId="{438E0F07-FF98-4A28-85E3-C4AB60675851}" sibTransId="{DCF0160B-B011-44DA-8CA5-016698792594}"/>
    <dgm:cxn modelId="{1B0A11B0-1650-40BD-B663-56585ECF6642}" type="presOf" srcId="{F76E9B75-0626-4C3F-8D02-AEB8F68C4F91}" destId="{A8CA800A-CED8-46C8-8C74-374E4298A687}" srcOrd="1" destOrd="0" presId="urn:microsoft.com/office/officeart/2005/8/layout/orgChart1"/>
    <dgm:cxn modelId="{A03A6DBA-4941-434A-AB3C-84E5CDCCE523}" type="presOf" srcId="{3481C696-14F4-4FB5-8D04-4DFAC495F498}" destId="{81A99C8F-1516-49E5-AD47-7E4007A292A7}" srcOrd="0" destOrd="0" presId="urn:microsoft.com/office/officeart/2005/8/layout/orgChart1"/>
    <dgm:cxn modelId="{6E8851C6-FC6A-4D76-B767-9F4E952AA9DB}" type="presOf" srcId="{F2D336A5-47A8-4E08-B34A-740B8F5292F1}" destId="{2DDDFE08-C76F-446E-95F1-91FBC6A44BFB}" srcOrd="0" destOrd="0" presId="urn:microsoft.com/office/officeart/2005/8/layout/orgChart1"/>
    <dgm:cxn modelId="{7581DFD6-724E-4A3B-8909-5319A2C2B0B9}" type="presOf" srcId="{F76E9B75-0626-4C3F-8D02-AEB8F68C4F91}" destId="{C56814B6-0B87-4D4D-9880-B31915671F48}" srcOrd="0" destOrd="0" presId="urn:microsoft.com/office/officeart/2005/8/layout/orgChart1"/>
    <dgm:cxn modelId="{BA076ED9-2FC1-43AA-BB62-7219AF4BB759}" type="presOf" srcId="{AC6AEA25-22BB-4C60-ACAD-43059B2D3E40}" destId="{150889D6-186B-4927-B527-3291D27107D9}" srcOrd="1" destOrd="0" presId="urn:microsoft.com/office/officeart/2005/8/layout/orgChart1"/>
    <dgm:cxn modelId="{4CD481E6-26C6-4865-806E-9E71925FCEDA}" type="presOf" srcId="{FA69940A-3B0E-4F70-BB8E-B199A97A0308}" destId="{F3FB5117-D991-4017-89BB-A078920ED670}" srcOrd="0" destOrd="0" presId="urn:microsoft.com/office/officeart/2005/8/layout/orgChart1"/>
    <dgm:cxn modelId="{690E33F3-EEFF-487C-B0B0-A5D91A572C2D}" type="presOf" srcId="{FA69940A-3B0E-4F70-BB8E-B199A97A0308}" destId="{FDFAB8BA-6501-4DCB-B2E2-A1DA9D3AB288}" srcOrd="1" destOrd="0" presId="urn:microsoft.com/office/officeart/2005/8/layout/orgChart1"/>
    <dgm:cxn modelId="{DA3F7DFF-6752-4B94-94E7-C16D76D70DB5}" srcId="{BA09E41D-F920-4081-ADE7-8B37B1753C2C}" destId="{0031B960-B806-4148-894C-DE9F2A215567}" srcOrd="0" destOrd="0" parTransId="{3481C696-14F4-4FB5-8D04-4DFAC495F498}" sibTransId="{FD567808-C75C-4C63-9235-D6FADB3E8388}"/>
    <dgm:cxn modelId="{C289F108-C785-48C4-AB0A-6DA409CC0A06}" type="presParOf" srcId="{5A1CE18F-1B54-416F-AB46-78C73EA230BA}" destId="{F716D4E2-4A33-41C7-B98F-A9F42260E71A}" srcOrd="0" destOrd="0" presId="urn:microsoft.com/office/officeart/2005/8/layout/orgChart1"/>
    <dgm:cxn modelId="{80103ACB-D513-4F9C-8808-DD55A232BAB1}" type="presParOf" srcId="{F716D4E2-4A33-41C7-B98F-A9F42260E71A}" destId="{9D9635C2-717A-4187-8FD7-C8D15EB1D6F5}" srcOrd="0" destOrd="0" presId="urn:microsoft.com/office/officeart/2005/8/layout/orgChart1"/>
    <dgm:cxn modelId="{720F46B1-698A-4703-A827-B7442E3622E8}" type="presParOf" srcId="{9D9635C2-717A-4187-8FD7-C8D15EB1D6F5}" destId="{23C934B6-0AAC-482B-B580-EC410D47510A}" srcOrd="0" destOrd="0" presId="urn:microsoft.com/office/officeart/2005/8/layout/orgChart1"/>
    <dgm:cxn modelId="{1A1D6294-4F85-407E-B741-362167DCAA19}" type="presParOf" srcId="{9D9635C2-717A-4187-8FD7-C8D15EB1D6F5}" destId="{0AFDFD10-D617-4EA3-AEEE-4E6C8224B998}" srcOrd="1" destOrd="0" presId="urn:microsoft.com/office/officeart/2005/8/layout/orgChart1"/>
    <dgm:cxn modelId="{073911D9-B71B-433A-9F26-002767E482D1}" type="presParOf" srcId="{F716D4E2-4A33-41C7-B98F-A9F42260E71A}" destId="{103D7C7B-92D6-4512-91F4-74596924F0A3}" srcOrd="1" destOrd="0" presId="urn:microsoft.com/office/officeart/2005/8/layout/orgChart1"/>
    <dgm:cxn modelId="{E2527F76-5F80-47EC-BD2C-6E177D877278}" type="presParOf" srcId="{103D7C7B-92D6-4512-91F4-74596924F0A3}" destId="{AFA976B3-64B7-4374-9AEE-D123E001B119}" srcOrd="0" destOrd="0" presId="urn:microsoft.com/office/officeart/2005/8/layout/orgChart1"/>
    <dgm:cxn modelId="{E10BCD12-A96D-4BCA-882A-F4AB75C6578A}" type="presParOf" srcId="{103D7C7B-92D6-4512-91F4-74596924F0A3}" destId="{28D13CFD-03EC-41C8-A34A-5C9793756F90}" srcOrd="1" destOrd="0" presId="urn:microsoft.com/office/officeart/2005/8/layout/orgChart1"/>
    <dgm:cxn modelId="{40B75DA6-416E-4B7D-BAF5-A342099B9C3D}" type="presParOf" srcId="{28D13CFD-03EC-41C8-A34A-5C9793756F90}" destId="{7CBF9844-AE65-44D0-B0EB-EA043F28E9E4}" srcOrd="0" destOrd="0" presId="urn:microsoft.com/office/officeart/2005/8/layout/orgChart1"/>
    <dgm:cxn modelId="{FDC6B2EC-0255-4804-90E9-5640034089A4}" type="presParOf" srcId="{7CBF9844-AE65-44D0-B0EB-EA043F28E9E4}" destId="{DBD4C9C9-194B-46A8-A92C-8D7C92340299}" srcOrd="0" destOrd="0" presId="urn:microsoft.com/office/officeart/2005/8/layout/orgChart1"/>
    <dgm:cxn modelId="{0A874296-5EF1-4D7F-9D17-0E0BE0F3CF19}" type="presParOf" srcId="{7CBF9844-AE65-44D0-B0EB-EA043F28E9E4}" destId="{150889D6-186B-4927-B527-3291D27107D9}" srcOrd="1" destOrd="0" presId="urn:microsoft.com/office/officeart/2005/8/layout/orgChart1"/>
    <dgm:cxn modelId="{D20F1CE3-EDCD-4C72-9D69-06C8DADAB6BC}" type="presParOf" srcId="{28D13CFD-03EC-41C8-A34A-5C9793756F90}" destId="{B4F9F971-1791-4B93-BBF6-54E90765ACD8}" srcOrd="1" destOrd="0" presId="urn:microsoft.com/office/officeart/2005/8/layout/orgChart1"/>
    <dgm:cxn modelId="{D4FC2954-E5D4-436D-A441-ED19524B668D}" type="presParOf" srcId="{B4F9F971-1791-4B93-BBF6-54E90765ACD8}" destId="{3C83EC21-7204-457D-91F5-1454C7B4195A}" srcOrd="0" destOrd="0" presId="urn:microsoft.com/office/officeart/2005/8/layout/orgChart1"/>
    <dgm:cxn modelId="{BA087F73-6041-4201-8DCC-96B8586BBAE5}" type="presParOf" srcId="{B4F9F971-1791-4B93-BBF6-54E90765ACD8}" destId="{BE704886-CACB-4338-A234-8FE8C78C501C}" srcOrd="1" destOrd="0" presId="urn:microsoft.com/office/officeart/2005/8/layout/orgChart1"/>
    <dgm:cxn modelId="{935AEC16-211F-48B6-9F60-38452245CEAD}" type="presParOf" srcId="{BE704886-CACB-4338-A234-8FE8C78C501C}" destId="{CAC4D417-AACE-42C0-9AB2-9BAA67145E20}" srcOrd="0" destOrd="0" presId="urn:microsoft.com/office/officeart/2005/8/layout/orgChart1"/>
    <dgm:cxn modelId="{974612EE-DB0D-49DA-9F4F-B7DF13EAE8D1}" type="presParOf" srcId="{CAC4D417-AACE-42C0-9AB2-9BAA67145E20}" destId="{0A03BFA3-3FDA-4C12-B059-A23EE1F49405}" srcOrd="0" destOrd="0" presId="urn:microsoft.com/office/officeart/2005/8/layout/orgChart1"/>
    <dgm:cxn modelId="{E3048B35-DD11-4FE9-945E-3805E215CD52}" type="presParOf" srcId="{CAC4D417-AACE-42C0-9AB2-9BAA67145E20}" destId="{2F0AA16F-6093-4133-B75E-32ABD97BB922}" srcOrd="1" destOrd="0" presId="urn:microsoft.com/office/officeart/2005/8/layout/orgChart1"/>
    <dgm:cxn modelId="{0D8BE6EE-A4A0-460A-8C1D-C3C7A98F419A}" type="presParOf" srcId="{BE704886-CACB-4338-A234-8FE8C78C501C}" destId="{AE531A74-F8C6-4AAA-9C5E-20108331B331}" srcOrd="1" destOrd="0" presId="urn:microsoft.com/office/officeart/2005/8/layout/orgChart1"/>
    <dgm:cxn modelId="{CE16750D-A70D-4679-AA1D-F054D0C00236}" type="presParOf" srcId="{AE531A74-F8C6-4AAA-9C5E-20108331B331}" destId="{2DDDFE08-C76F-446E-95F1-91FBC6A44BFB}" srcOrd="0" destOrd="0" presId="urn:microsoft.com/office/officeart/2005/8/layout/orgChart1"/>
    <dgm:cxn modelId="{0104118B-8E64-4E53-9A85-6DB8A69685D3}" type="presParOf" srcId="{AE531A74-F8C6-4AAA-9C5E-20108331B331}" destId="{925EFEAD-6E7E-43D9-9FBE-369829261A18}" srcOrd="1" destOrd="0" presId="urn:microsoft.com/office/officeart/2005/8/layout/orgChart1"/>
    <dgm:cxn modelId="{79DA8E32-6487-43CE-9427-D2D23367C2CB}" type="presParOf" srcId="{925EFEAD-6E7E-43D9-9FBE-369829261A18}" destId="{482B719E-BE88-46D6-8AAC-AAE46C1CFA12}" srcOrd="0" destOrd="0" presId="urn:microsoft.com/office/officeart/2005/8/layout/orgChart1"/>
    <dgm:cxn modelId="{DCB14BBA-C405-4A0B-AE53-FF284C814A23}" type="presParOf" srcId="{482B719E-BE88-46D6-8AAC-AAE46C1CFA12}" destId="{F3FB5117-D991-4017-89BB-A078920ED670}" srcOrd="0" destOrd="0" presId="urn:microsoft.com/office/officeart/2005/8/layout/orgChart1"/>
    <dgm:cxn modelId="{BD8CA9A4-8AA2-4026-A35D-F3C11349CFC0}" type="presParOf" srcId="{482B719E-BE88-46D6-8AAC-AAE46C1CFA12}" destId="{FDFAB8BA-6501-4DCB-B2E2-A1DA9D3AB288}" srcOrd="1" destOrd="0" presId="urn:microsoft.com/office/officeart/2005/8/layout/orgChart1"/>
    <dgm:cxn modelId="{6F37F1F3-765A-4316-94E6-7EFF4FE928E9}" type="presParOf" srcId="{925EFEAD-6E7E-43D9-9FBE-369829261A18}" destId="{85C81D00-A201-48E7-A228-666F6DACC448}" srcOrd="1" destOrd="0" presId="urn:microsoft.com/office/officeart/2005/8/layout/orgChart1"/>
    <dgm:cxn modelId="{EEFF43C5-A21A-401F-8F32-DDBE4ECB0E7F}" type="presParOf" srcId="{925EFEAD-6E7E-43D9-9FBE-369829261A18}" destId="{5B9A4992-53B6-4B01-BAF9-238C7C1CEC13}" srcOrd="2" destOrd="0" presId="urn:microsoft.com/office/officeart/2005/8/layout/orgChart1"/>
    <dgm:cxn modelId="{790B6924-AC04-4C75-8225-7633E25396ED}" type="presParOf" srcId="{AE531A74-F8C6-4AAA-9C5E-20108331B331}" destId="{7CAC9A9A-A75C-43C9-99D4-EF1BA8C5E78F}" srcOrd="2" destOrd="0" presId="urn:microsoft.com/office/officeart/2005/8/layout/orgChart1"/>
    <dgm:cxn modelId="{89982AAF-1A32-4A73-A1E2-A5A014B238C1}" type="presParOf" srcId="{AE531A74-F8C6-4AAA-9C5E-20108331B331}" destId="{5259F898-4EE4-43D4-9106-5BD7379D6FDE}" srcOrd="3" destOrd="0" presId="urn:microsoft.com/office/officeart/2005/8/layout/orgChart1"/>
    <dgm:cxn modelId="{EA40BFE8-62B7-4EF3-9A85-03C75A13FC8F}" type="presParOf" srcId="{5259F898-4EE4-43D4-9106-5BD7379D6FDE}" destId="{5EF19593-9C92-48A4-A799-A5B0701BF795}" srcOrd="0" destOrd="0" presId="urn:microsoft.com/office/officeart/2005/8/layout/orgChart1"/>
    <dgm:cxn modelId="{5C799C7B-5C7F-45C7-AE1C-64D441994A73}" type="presParOf" srcId="{5EF19593-9C92-48A4-A799-A5B0701BF795}" destId="{21C86B5F-6297-47DA-AD5C-32A1D166E79F}" srcOrd="0" destOrd="0" presId="urn:microsoft.com/office/officeart/2005/8/layout/orgChart1"/>
    <dgm:cxn modelId="{557B1DF4-B212-4EFF-B645-80CB18712353}" type="presParOf" srcId="{5EF19593-9C92-48A4-A799-A5B0701BF795}" destId="{666330AC-8C35-4918-85F9-8E01481311E8}" srcOrd="1" destOrd="0" presId="urn:microsoft.com/office/officeart/2005/8/layout/orgChart1"/>
    <dgm:cxn modelId="{0ECC8871-5B35-4F42-93E4-40A97C3B8BC1}" type="presParOf" srcId="{5259F898-4EE4-43D4-9106-5BD7379D6FDE}" destId="{25137EBB-16C1-4B18-8C0F-CBA46D6BA294}" srcOrd="1" destOrd="0" presId="urn:microsoft.com/office/officeart/2005/8/layout/orgChart1"/>
    <dgm:cxn modelId="{3E167FF8-7156-4BD7-933E-FB797D21D95D}" type="presParOf" srcId="{5259F898-4EE4-43D4-9106-5BD7379D6FDE}" destId="{779D9284-183B-4667-B4EA-E055EB742DA9}" srcOrd="2" destOrd="0" presId="urn:microsoft.com/office/officeart/2005/8/layout/orgChart1"/>
    <dgm:cxn modelId="{7F21DFE3-ADB6-4550-9F81-DC7DFC4982A2}" type="presParOf" srcId="{BE704886-CACB-4338-A234-8FE8C78C501C}" destId="{95385AC5-CDC3-4252-AF13-E92B4603D8DB}" srcOrd="2" destOrd="0" presId="urn:microsoft.com/office/officeart/2005/8/layout/orgChart1"/>
    <dgm:cxn modelId="{04592645-30F8-4B95-AEB0-91BC39333825}" type="presParOf" srcId="{B4F9F971-1791-4B93-BBF6-54E90765ACD8}" destId="{A2333ADC-FA59-492D-8F7E-5330CE6A9AAE}" srcOrd="2" destOrd="0" presId="urn:microsoft.com/office/officeart/2005/8/layout/orgChart1"/>
    <dgm:cxn modelId="{0A9B3D8D-87FE-4D3E-A1E2-2DF49C7CAFCA}" type="presParOf" srcId="{B4F9F971-1791-4B93-BBF6-54E90765ACD8}" destId="{5923F64A-5D3D-46D2-B52A-23706ABA6BA0}" srcOrd="3" destOrd="0" presId="urn:microsoft.com/office/officeart/2005/8/layout/orgChart1"/>
    <dgm:cxn modelId="{498E5CAD-D7BF-479B-921E-A46874C8DFB2}" type="presParOf" srcId="{5923F64A-5D3D-46D2-B52A-23706ABA6BA0}" destId="{A71CA778-6345-47C1-8EA7-FD368C171CD9}" srcOrd="0" destOrd="0" presId="urn:microsoft.com/office/officeart/2005/8/layout/orgChart1"/>
    <dgm:cxn modelId="{4283CF29-4961-4B09-804A-9B2111DA61DE}" type="presParOf" srcId="{A71CA778-6345-47C1-8EA7-FD368C171CD9}" destId="{6D1DDB37-79E9-4B11-B785-99A4BE4004C9}" srcOrd="0" destOrd="0" presId="urn:microsoft.com/office/officeart/2005/8/layout/orgChart1"/>
    <dgm:cxn modelId="{E7F5561E-A784-47D9-90E4-9AB779A9CD0E}" type="presParOf" srcId="{A71CA778-6345-47C1-8EA7-FD368C171CD9}" destId="{926779A3-5CA3-4164-939C-D243DDC96DD3}" srcOrd="1" destOrd="0" presId="urn:microsoft.com/office/officeart/2005/8/layout/orgChart1"/>
    <dgm:cxn modelId="{8EAFAE41-CECA-4E34-B1E5-30B136117D73}" type="presParOf" srcId="{5923F64A-5D3D-46D2-B52A-23706ABA6BA0}" destId="{0E8BE1CA-7901-4008-A099-47FB5447CD9F}" srcOrd="1" destOrd="0" presId="urn:microsoft.com/office/officeart/2005/8/layout/orgChart1"/>
    <dgm:cxn modelId="{A5884C84-57B8-477D-A2C8-C3D89B2BD24C}" type="presParOf" srcId="{0E8BE1CA-7901-4008-A099-47FB5447CD9F}" destId="{81A99C8F-1516-49E5-AD47-7E4007A292A7}" srcOrd="0" destOrd="0" presId="urn:microsoft.com/office/officeart/2005/8/layout/orgChart1"/>
    <dgm:cxn modelId="{4191A8E1-2C8B-41C9-8F03-1E96C25D264C}" type="presParOf" srcId="{0E8BE1CA-7901-4008-A099-47FB5447CD9F}" destId="{66440129-2E19-4DD2-80C2-397C9884C4AC}" srcOrd="1" destOrd="0" presId="urn:microsoft.com/office/officeart/2005/8/layout/orgChart1"/>
    <dgm:cxn modelId="{4CFB9F66-7F73-4391-BF4C-2AB6D5B4D907}" type="presParOf" srcId="{66440129-2E19-4DD2-80C2-397C9884C4AC}" destId="{CD39D0DB-9EF8-4EFA-AD70-4199E64BF7D9}" srcOrd="0" destOrd="0" presId="urn:microsoft.com/office/officeart/2005/8/layout/orgChart1"/>
    <dgm:cxn modelId="{2012C127-E782-4CDF-BBA6-98F3C9971EE8}" type="presParOf" srcId="{CD39D0DB-9EF8-4EFA-AD70-4199E64BF7D9}" destId="{2FEB2E42-AEF8-4BE1-93FF-C892604E8549}" srcOrd="0" destOrd="0" presId="urn:microsoft.com/office/officeart/2005/8/layout/orgChart1"/>
    <dgm:cxn modelId="{C0A1A495-69D4-4016-89A7-7321EC327003}" type="presParOf" srcId="{CD39D0DB-9EF8-4EFA-AD70-4199E64BF7D9}" destId="{4BF330E7-894E-4F3C-A1A0-120B4EFAB624}" srcOrd="1" destOrd="0" presId="urn:microsoft.com/office/officeart/2005/8/layout/orgChart1"/>
    <dgm:cxn modelId="{28853C36-2DC4-4015-A920-2692D9C44F86}" type="presParOf" srcId="{66440129-2E19-4DD2-80C2-397C9884C4AC}" destId="{DBAD647D-9326-4201-BE49-97E08D813B96}" srcOrd="1" destOrd="0" presId="urn:microsoft.com/office/officeart/2005/8/layout/orgChart1"/>
    <dgm:cxn modelId="{E081BEB9-0327-461B-A5C8-674B9989E0FA}" type="presParOf" srcId="{66440129-2E19-4DD2-80C2-397C9884C4AC}" destId="{882B2199-8682-4329-BBBF-4D768A5CC87E}" srcOrd="2" destOrd="0" presId="urn:microsoft.com/office/officeart/2005/8/layout/orgChart1"/>
    <dgm:cxn modelId="{764E9079-9645-4C79-830E-B45500F2252E}" type="presParOf" srcId="{0E8BE1CA-7901-4008-A099-47FB5447CD9F}" destId="{021E4885-3543-45AF-A6F0-938060708A58}" srcOrd="2" destOrd="0" presId="urn:microsoft.com/office/officeart/2005/8/layout/orgChart1"/>
    <dgm:cxn modelId="{C77DA74C-A457-4F52-B735-FCF82C4C4435}" type="presParOf" srcId="{0E8BE1CA-7901-4008-A099-47FB5447CD9F}" destId="{B5B2C83B-C022-4100-8A57-49455DBCF0CC}" srcOrd="3" destOrd="0" presId="urn:microsoft.com/office/officeart/2005/8/layout/orgChart1"/>
    <dgm:cxn modelId="{77F2714F-71CD-4896-A6D1-1F079F05167A}" type="presParOf" srcId="{B5B2C83B-C022-4100-8A57-49455DBCF0CC}" destId="{E7A5F2E2-CCE9-4A26-B7B7-3852C108A7E1}" srcOrd="0" destOrd="0" presId="urn:microsoft.com/office/officeart/2005/8/layout/orgChart1"/>
    <dgm:cxn modelId="{8B574078-1244-4150-8CE9-1744541D841B}" type="presParOf" srcId="{E7A5F2E2-CCE9-4A26-B7B7-3852C108A7E1}" destId="{C56814B6-0B87-4D4D-9880-B31915671F48}" srcOrd="0" destOrd="0" presId="urn:microsoft.com/office/officeart/2005/8/layout/orgChart1"/>
    <dgm:cxn modelId="{D47FDFC6-9919-4C04-964F-BA6F71F86B45}" type="presParOf" srcId="{E7A5F2E2-CCE9-4A26-B7B7-3852C108A7E1}" destId="{A8CA800A-CED8-46C8-8C74-374E4298A687}" srcOrd="1" destOrd="0" presId="urn:microsoft.com/office/officeart/2005/8/layout/orgChart1"/>
    <dgm:cxn modelId="{28ECBE83-3086-4EE3-B84E-0F990E3287AF}" type="presParOf" srcId="{B5B2C83B-C022-4100-8A57-49455DBCF0CC}" destId="{45DAF2DB-DA98-4635-BD6D-3959ACC7A445}" srcOrd="1" destOrd="0" presId="urn:microsoft.com/office/officeart/2005/8/layout/orgChart1"/>
    <dgm:cxn modelId="{6BA947F1-5442-4AC1-BAFF-D2F118C082B4}" type="presParOf" srcId="{B5B2C83B-C022-4100-8A57-49455DBCF0CC}" destId="{3AD27E0A-F370-44DC-8F13-2A482B1C2EEA}" srcOrd="2" destOrd="0" presId="urn:microsoft.com/office/officeart/2005/8/layout/orgChart1"/>
    <dgm:cxn modelId="{80DD0808-695F-4504-B652-9E01A6402A47}" type="presParOf" srcId="{5923F64A-5D3D-46D2-B52A-23706ABA6BA0}" destId="{5A6C94A1-2A26-4361-94F1-8D574872089E}" srcOrd="2" destOrd="0" presId="urn:microsoft.com/office/officeart/2005/8/layout/orgChart1"/>
    <dgm:cxn modelId="{1880D4A0-BE81-4107-AAB0-5C492E5F0922}" type="presParOf" srcId="{28D13CFD-03EC-41C8-A34A-5C9793756F90}" destId="{26C46D75-4E41-43B8-885B-6CC3804A5E06}" srcOrd="2" destOrd="0" presId="urn:microsoft.com/office/officeart/2005/8/layout/orgChart1"/>
    <dgm:cxn modelId="{082F03A6-0931-49F1-8771-AD5F08427448}" type="presParOf" srcId="{103D7C7B-92D6-4512-91F4-74596924F0A3}" destId="{2466BA81-FE7F-4799-A11C-AD11BFBE460C}" srcOrd="2" destOrd="0" presId="urn:microsoft.com/office/officeart/2005/8/layout/orgChart1"/>
    <dgm:cxn modelId="{1592CC2F-1081-4FF5-9BA6-36C308E29A6A}" type="presParOf" srcId="{103D7C7B-92D6-4512-91F4-74596924F0A3}" destId="{CBB40ABE-E037-4A54-8343-AD4F56FB6CC8}" srcOrd="3" destOrd="0" presId="urn:microsoft.com/office/officeart/2005/8/layout/orgChart1"/>
    <dgm:cxn modelId="{CB75A7CA-CCB3-4AF0-954D-FED832BF287F}" type="presParOf" srcId="{CBB40ABE-E037-4A54-8343-AD4F56FB6CC8}" destId="{1D154A20-6FF3-43BB-95A9-F88B8831799B}" srcOrd="0" destOrd="0" presId="urn:microsoft.com/office/officeart/2005/8/layout/orgChart1"/>
    <dgm:cxn modelId="{3B47C9B5-1CA6-41C4-8806-77260A928A84}" type="presParOf" srcId="{1D154A20-6FF3-43BB-95A9-F88B8831799B}" destId="{88CBB3D1-07A9-43EA-94F7-A88C0266F236}" srcOrd="0" destOrd="0" presId="urn:microsoft.com/office/officeart/2005/8/layout/orgChart1"/>
    <dgm:cxn modelId="{FE294219-09B6-473F-B241-2E9DB2BB3A50}" type="presParOf" srcId="{1D154A20-6FF3-43BB-95A9-F88B8831799B}" destId="{0FDBB8C1-B8B3-438E-BEA6-BF4569862D5C}" srcOrd="1" destOrd="0" presId="urn:microsoft.com/office/officeart/2005/8/layout/orgChart1"/>
    <dgm:cxn modelId="{973064AE-98ED-4817-AAFE-CD646CFF2E8F}" type="presParOf" srcId="{CBB40ABE-E037-4A54-8343-AD4F56FB6CC8}" destId="{844D49B1-85E9-495F-A395-BEF0EBC93135}" srcOrd="1" destOrd="0" presId="urn:microsoft.com/office/officeart/2005/8/layout/orgChart1"/>
    <dgm:cxn modelId="{9DBC10F4-A1C6-414F-8E58-D40BD96632E3}" type="presParOf" srcId="{CBB40ABE-E037-4A54-8343-AD4F56FB6CC8}" destId="{91C5BC7F-9C87-4153-B1B2-3760EE671358}" srcOrd="2" destOrd="0" presId="urn:microsoft.com/office/officeart/2005/8/layout/orgChart1"/>
    <dgm:cxn modelId="{8F7DA81F-9A42-4D1F-BC8B-EE92E8E6BA7A}" type="presParOf" srcId="{103D7C7B-92D6-4512-91F4-74596924F0A3}" destId="{F6788754-52B8-4475-A5A5-19332C1DC20D}" srcOrd="4" destOrd="0" presId="urn:microsoft.com/office/officeart/2005/8/layout/orgChart1"/>
    <dgm:cxn modelId="{DB258BCB-1FC1-4DC4-B87F-B44085ABAAE7}" type="presParOf" srcId="{103D7C7B-92D6-4512-91F4-74596924F0A3}" destId="{30594BA6-E180-49C8-B8F3-B266B4088404}" srcOrd="5" destOrd="0" presId="urn:microsoft.com/office/officeart/2005/8/layout/orgChart1"/>
    <dgm:cxn modelId="{DD7DDD9E-9F3B-450E-B91D-0E3A69E1B58F}" type="presParOf" srcId="{30594BA6-E180-49C8-B8F3-B266B4088404}" destId="{1D5C453A-4E4B-4A65-B55A-0C5AAD5B6FB1}" srcOrd="0" destOrd="0" presId="urn:microsoft.com/office/officeart/2005/8/layout/orgChart1"/>
    <dgm:cxn modelId="{B7BEB54C-E25A-451B-BBEF-28C9DA1F0298}" type="presParOf" srcId="{1D5C453A-4E4B-4A65-B55A-0C5AAD5B6FB1}" destId="{A4504C65-6F48-40E5-90F7-013809B7852B}" srcOrd="0" destOrd="0" presId="urn:microsoft.com/office/officeart/2005/8/layout/orgChart1"/>
    <dgm:cxn modelId="{96F74283-D12F-4C66-AC0C-855E08AF7CDF}" type="presParOf" srcId="{1D5C453A-4E4B-4A65-B55A-0C5AAD5B6FB1}" destId="{37F92DDD-5A53-4E4A-801C-77ADDD3890CE}" srcOrd="1" destOrd="0" presId="urn:microsoft.com/office/officeart/2005/8/layout/orgChart1"/>
    <dgm:cxn modelId="{4F21A4B6-4401-41C2-A0F5-FD63CED63E4D}" type="presParOf" srcId="{30594BA6-E180-49C8-B8F3-B266B4088404}" destId="{9340F7C2-D12D-43AE-B7EB-22F48D8E7EF7}" srcOrd="1" destOrd="0" presId="urn:microsoft.com/office/officeart/2005/8/layout/orgChart1"/>
    <dgm:cxn modelId="{843B2DE0-53CA-4EF6-A6C5-72C7434E6393}" type="presParOf" srcId="{30594BA6-E180-49C8-B8F3-B266B4088404}" destId="{85A84D1C-AA70-4C9A-A596-C43F9D6EEF0C}" srcOrd="2" destOrd="0" presId="urn:microsoft.com/office/officeart/2005/8/layout/orgChart1"/>
    <dgm:cxn modelId="{D00F5C8C-76EF-4096-92A5-40BD4D17B15E}" type="presParOf" srcId="{F716D4E2-4A33-41C7-B98F-A9F42260E71A}" destId="{DE3696BA-9263-4B56-9753-A8D51F18E0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0E6302-79AB-4A51-8490-CB61BD6D9CB3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6F79C97-DA9D-4D87-B375-5C8B465D5400}">
      <dgm:prSet phldrT="[Text]" custT="1"/>
      <dgm:spPr>
        <a:solidFill>
          <a:srgbClr val="FF6699"/>
        </a:solidFill>
      </dgm:spPr>
      <dgm:t>
        <a:bodyPr/>
        <a:lstStyle/>
        <a:p>
          <a:r>
            <a:rPr lang="en-US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Course Aim </a:t>
          </a:r>
          <a:endParaRPr lang="en-GB" sz="18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DE5945E-77EE-4063-A890-513D627DCC85}" type="parTrans" cxnId="{B5B16799-BEBE-4000-9012-3A8793467AAF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DCD077D-CF10-41FC-8146-7ADFC3F4D19D}" type="sibTrans" cxnId="{B5B16799-BEBE-4000-9012-3A8793467AAF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C6AEA25-22BB-4C60-ACAD-43059B2D3E40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Training Objective  </a:t>
          </a:r>
        </a:p>
      </dgm:t>
    </dgm:pt>
    <dgm:pt modelId="{1469409C-883A-42B2-B3CD-AB918CB1C4E1}" type="parTrans" cxnId="{3155590C-4587-4FBA-B7E1-1AF468AD2A9E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857819E-9189-417B-95B0-BC92020D06CA}" type="sibTrans" cxnId="{3155590C-4587-4FBA-B7E1-1AF468AD2A9E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AE1191B-EB19-4CB2-AEF1-42D0EAAA0DD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Training Objective  </a:t>
          </a:r>
        </a:p>
      </dgm:t>
    </dgm:pt>
    <dgm:pt modelId="{0839793F-B86A-4381-92EF-FFA1D35C4C4E}" type="parTrans" cxnId="{DEAA4149-0B2E-406C-AF1F-1CBCCF29F310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C7D08BF-BE01-409B-A29E-3A10CC1FB14E}" type="sibTrans" cxnId="{DEAA4149-0B2E-406C-AF1F-1CBCCF29F310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B268FA3-EC41-4FF0-97BF-C52E9316E93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Training Objective </a:t>
          </a:r>
        </a:p>
      </dgm:t>
    </dgm:pt>
    <dgm:pt modelId="{A976B606-B4B5-4205-8A42-5DF809748888}" type="parTrans" cxnId="{9F6FEA4F-D54D-491A-8EC4-36AB2A85C02B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2FCF413-D9E9-4A76-A1CE-60E026E31713}" type="sibTrans" cxnId="{9F6FEA4F-D54D-491A-8EC4-36AB2A85C02B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031B960-B806-4148-894C-DE9F2A215567}">
      <dgm:prSet custT="1"/>
      <dgm:spPr>
        <a:solidFill>
          <a:srgbClr val="FFC000"/>
        </a:solidFill>
      </dgm:spPr>
      <dgm:t>
        <a:bodyPr/>
        <a:lstStyle/>
        <a:p>
          <a:pPr>
            <a:buSzPts val="1200"/>
            <a:buFont typeface="Arial" panose="020B0604020202020204" pitchFamily="34" charset="0"/>
            <a:buAutoNum type="arabicParenBoth"/>
          </a:pPr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1.2.1. Key Learning Point</a:t>
          </a:r>
        </a:p>
      </dgm:t>
    </dgm:pt>
    <dgm:pt modelId="{3481C696-14F4-4FB5-8D04-4DFAC495F498}" type="parTrans" cxnId="{DA3F7DFF-6752-4B94-94E7-C16D76D70DB5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D567808-C75C-4C63-9235-D6FADB3E8388}" type="sibTrans" cxnId="{DA3F7DFF-6752-4B94-94E7-C16D76D70DB5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76E9B75-0626-4C3F-8D02-AEB8F68C4F91}">
      <dgm:prSet custT="1"/>
      <dgm:spPr>
        <a:solidFill>
          <a:srgbClr val="FFC000"/>
        </a:solidFill>
      </dgm:spPr>
      <dgm:t>
        <a:bodyPr/>
        <a:lstStyle/>
        <a:p>
          <a:pPr>
            <a:buSzPts val="1200"/>
            <a:buFont typeface="Arial" panose="020B0604020202020204" pitchFamily="34" charset="0"/>
            <a:buAutoNum type="arabicParenBoth"/>
          </a:pPr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1.2.2. Key Learning Point</a:t>
          </a:r>
        </a:p>
      </dgm:t>
    </dgm:pt>
    <dgm:pt modelId="{D2398D84-2C96-45A7-8341-CB933DEA4464}" type="parTrans" cxnId="{BA26672D-0DC6-4BD0-BDD6-D46CE1850456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4AC0B31-CDD4-40D2-A214-5EC51235722D}" type="sibTrans" cxnId="{BA26672D-0DC6-4BD0-BDD6-D46CE1850456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A09E41D-F920-4081-ADE7-8B37B1753C2C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 Enabling Objective</a:t>
          </a:r>
        </a:p>
      </dgm:t>
    </dgm:pt>
    <dgm:pt modelId="{B9474CAF-EDC9-43AC-8F3D-B3DEFF9217B0}" type="sibTrans" cxnId="{1E2F3B81-0739-48B5-B4E7-9CE64688B330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A34977B-19E2-4F69-9BD9-F3774E6BE4EA}" type="parTrans" cxnId="{1E2F3B81-0739-48B5-B4E7-9CE64688B330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21D79A6-A756-46F0-8208-0154878FF41C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 Enabling Objective</a:t>
          </a:r>
        </a:p>
      </dgm:t>
    </dgm:pt>
    <dgm:pt modelId="{708B0DF7-B6E9-4F41-9E80-3C421A598A6A}" type="parTrans" cxnId="{77F43953-F8A1-4C2A-999A-9A82A5C91076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56AAC8E-9DB1-405C-8902-CE4F7DA6D4D4}" type="sibTrans" cxnId="{77F43953-F8A1-4C2A-999A-9A82A5C91076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F2F8F92-D9E8-4D06-A27F-ACE35C6F6D5E}">
      <dgm:prSet phldrT="[Text]" custT="1"/>
      <dgm:spPr>
        <a:solidFill>
          <a:srgbClr val="FFC00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1.1.2. Key Learning Point</a:t>
          </a:r>
        </a:p>
      </dgm:t>
    </dgm:pt>
    <dgm:pt modelId="{438E0F07-FF98-4A28-85E3-C4AB60675851}" type="parTrans" cxnId="{7C13D4AE-426D-4A1D-91E9-1A5AB8AB8F64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CF0160B-B011-44DA-8CA5-016698792594}" type="sibTrans" cxnId="{7C13D4AE-426D-4A1D-91E9-1A5AB8AB8F64}">
      <dgm:prSet/>
      <dgm:spPr/>
      <dgm:t>
        <a:bodyPr/>
        <a:lstStyle/>
        <a:p>
          <a:endParaRPr lang="en-GB" sz="1800" b="1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A69940A-3B0E-4F70-BB8E-B199A97A0308}">
      <dgm:prSet phldrT="[Text]" custT="1"/>
      <dgm:spPr>
        <a:solidFill>
          <a:srgbClr val="FFC00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1.1.1. Key Learning Point</a:t>
          </a:r>
        </a:p>
      </dgm:t>
    </dgm:pt>
    <dgm:pt modelId="{F2D336A5-47A8-4E08-B34A-740B8F5292F1}" type="parTrans" cxnId="{85DC3235-BC6B-4809-931F-A2FAA11F9229}">
      <dgm:prSet/>
      <dgm:spPr/>
      <dgm:t>
        <a:bodyPr/>
        <a:lstStyle/>
        <a:p>
          <a:endParaRPr lang="en-GB" sz="1800" b="1"/>
        </a:p>
      </dgm:t>
    </dgm:pt>
    <dgm:pt modelId="{46C02686-32B7-4BFA-9C76-2655080046B6}" type="sibTrans" cxnId="{85DC3235-BC6B-4809-931F-A2FAA11F9229}">
      <dgm:prSet/>
      <dgm:spPr/>
      <dgm:t>
        <a:bodyPr/>
        <a:lstStyle/>
        <a:p>
          <a:endParaRPr lang="en-GB" sz="1800" b="1"/>
        </a:p>
      </dgm:t>
    </dgm:pt>
    <dgm:pt modelId="{5A1CE18F-1B54-416F-AB46-78C73EA230BA}" type="pres">
      <dgm:prSet presAssocID="{910E6302-79AB-4A51-8490-CB61BD6D9C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716D4E2-4A33-41C7-B98F-A9F42260E71A}" type="pres">
      <dgm:prSet presAssocID="{66F79C97-DA9D-4D87-B375-5C8B465D5400}" presName="hierRoot1" presStyleCnt="0">
        <dgm:presLayoutVars>
          <dgm:hierBranch val="init"/>
        </dgm:presLayoutVars>
      </dgm:prSet>
      <dgm:spPr/>
    </dgm:pt>
    <dgm:pt modelId="{9D9635C2-717A-4187-8FD7-C8D15EB1D6F5}" type="pres">
      <dgm:prSet presAssocID="{66F79C97-DA9D-4D87-B375-5C8B465D5400}" presName="rootComposite1" presStyleCnt="0"/>
      <dgm:spPr/>
    </dgm:pt>
    <dgm:pt modelId="{23C934B6-0AAC-482B-B580-EC410D47510A}" type="pres">
      <dgm:prSet presAssocID="{66F79C97-DA9D-4D87-B375-5C8B465D5400}" presName="rootText1" presStyleLbl="node0" presStyleIdx="0" presStyleCnt="1" custScaleX="276532">
        <dgm:presLayoutVars>
          <dgm:chPref val="3"/>
        </dgm:presLayoutVars>
      </dgm:prSet>
      <dgm:spPr/>
    </dgm:pt>
    <dgm:pt modelId="{0AFDFD10-D617-4EA3-AEEE-4E6C8224B998}" type="pres">
      <dgm:prSet presAssocID="{66F79C97-DA9D-4D87-B375-5C8B465D5400}" presName="rootConnector1" presStyleLbl="node1" presStyleIdx="0" presStyleCnt="0"/>
      <dgm:spPr/>
    </dgm:pt>
    <dgm:pt modelId="{103D7C7B-92D6-4512-91F4-74596924F0A3}" type="pres">
      <dgm:prSet presAssocID="{66F79C97-DA9D-4D87-B375-5C8B465D5400}" presName="hierChild2" presStyleCnt="0"/>
      <dgm:spPr/>
    </dgm:pt>
    <dgm:pt modelId="{AFA976B3-64B7-4374-9AEE-D123E001B119}" type="pres">
      <dgm:prSet presAssocID="{1469409C-883A-42B2-B3CD-AB918CB1C4E1}" presName="Name37" presStyleLbl="parChTrans1D2" presStyleIdx="0" presStyleCnt="3"/>
      <dgm:spPr/>
    </dgm:pt>
    <dgm:pt modelId="{28D13CFD-03EC-41C8-A34A-5C9793756F90}" type="pres">
      <dgm:prSet presAssocID="{AC6AEA25-22BB-4C60-ACAD-43059B2D3E40}" presName="hierRoot2" presStyleCnt="0">
        <dgm:presLayoutVars>
          <dgm:hierBranch val="init"/>
        </dgm:presLayoutVars>
      </dgm:prSet>
      <dgm:spPr/>
    </dgm:pt>
    <dgm:pt modelId="{7CBF9844-AE65-44D0-B0EB-EA043F28E9E4}" type="pres">
      <dgm:prSet presAssocID="{AC6AEA25-22BB-4C60-ACAD-43059B2D3E40}" presName="rootComposite" presStyleCnt="0"/>
      <dgm:spPr/>
    </dgm:pt>
    <dgm:pt modelId="{DBD4C9C9-194B-46A8-A92C-8D7C92340299}" type="pres">
      <dgm:prSet presAssocID="{AC6AEA25-22BB-4C60-ACAD-43059B2D3E40}" presName="rootText" presStyleLbl="node2" presStyleIdx="0" presStyleCnt="3" custScaleX="145823" custLinFactNeighborX="1062" custLinFactNeighborY="6372">
        <dgm:presLayoutVars>
          <dgm:chPref val="3"/>
        </dgm:presLayoutVars>
      </dgm:prSet>
      <dgm:spPr/>
    </dgm:pt>
    <dgm:pt modelId="{150889D6-186B-4927-B527-3291D27107D9}" type="pres">
      <dgm:prSet presAssocID="{AC6AEA25-22BB-4C60-ACAD-43059B2D3E40}" presName="rootConnector" presStyleLbl="node2" presStyleIdx="0" presStyleCnt="3"/>
      <dgm:spPr/>
    </dgm:pt>
    <dgm:pt modelId="{B4F9F971-1791-4B93-BBF6-54E90765ACD8}" type="pres">
      <dgm:prSet presAssocID="{AC6AEA25-22BB-4C60-ACAD-43059B2D3E40}" presName="hierChild4" presStyleCnt="0"/>
      <dgm:spPr/>
    </dgm:pt>
    <dgm:pt modelId="{3C83EC21-7204-457D-91F5-1454C7B4195A}" type="pres">
      <dgm:prSet presAssocID="{708B0DF7-B6E9-4F41-9E80-3C421A598A6A}" presName="Name37" presStyleLbl="parChTrans1D3" presStyleIdx="0" presStyleCnt="2"/>
      <dgm:spPr/>
    </dgm:pt>
    <dgm:pt modelId="{BE704886-CACB-4338-A234-8FE8C78C501C}" type="pres">
      <dgm:prSet presAssocID="{D21D79A6-A756-46F0-8208-0154878FF41C}" presName="hierRoot2" presStyleCnt="0">
        <dgm:presLayoutVars>
          <dgm:hierBranch val="init"/>
        </dgm:presLayoutVars>
      </dgm:prSet>
      <dgm:spPr/>
    </dgm:pt>
    <dgm:pt modelId="{CAC4D417-AACE-42C0-9AB2-9BAA67145E20}" type="pres">
      <dgm:prSet presAssocID="{D21D79A6-A756-46F0-8208-0154878FF41C}" presName="rootComposite" presStyleCnt="0"/>
      <dgm:spPr/>
    </dgm:pt>
    <dgm:pt modelId="{0A03BFA3-3FDA-4C12-B059-A23EE1F49405}" type="pres">
      <dgm:prSet presAssocID="{D21D79A6-A756-46F0-8208-0154878FF41C}" presName="rootText" presStyleLbl="node3" presStyleIdx="0" presStyleCnt="2">
        <dgm:presLayoutVars>
          <dgm:chPref val="3"/>
        </dgm:presLayoutVars>
      </dgm:prSet>
      <dgm:spPr/>
    </dgm:pt>
    <dgm:pt modelId="{2F0AA16F-6093-4133-B75E-32ABD97BB922}" type="pres">
      <dgm:prSet presAssocID="{D21D79A6-A756-46F0-8208-0154878FF41C}" presName="rootConnector" presStyleLbl="node3" presStyleIdx="0" presStyleCnt="2"/>
      <dgm:spPr/>
    </dgm:pt>
    <dgm:pt modelId="{AE531A74-F8C6-4AAA-9C5E-20108331B331}" type="pres">
      <dgm:prSet presAssocID="{D21D79A6-A756-46F0-8208-0154878FF41C}" presName="hierChild4" presStyleCnt="0"/>
      <dgm:spPr/>
    </dgm:pt>
    <dgm:pt modelId="{2DDDFE08-C76F-446E-95F1-91FBC6A44BFB}" type="pres">
      <dgm:prSet presAssocID="{F2D336A5-47A8-4E08-B34A-740B8F5292F1}" presName="Name37" presStyleLbl="parChTrans1D4" presStyleIdx="0" presStyleCnt="4"/>
      <dgm:spPr/>
    </dgm:pt>
    <dgm:pt modelId="{925EFEAD-6E7E-43D9-9FBE-369829261A18}" type="pres">
      <dgm:prSet presAssocID="{FA69940A-3B0E-4F70-BB8E-B199A97A0308}" presName="hierRoot2" presStyleCnt="0">
        <dgm:presLayoutVars>
          <dgm:hierBranch val="init"/>
        </dgm:presLayoutVars>
      </dgm:prSet>
      <dgm:spPr/>
    </dgm:pt>
    <dgm:pt modelId="{482B719E-BE88-46D6-8AAC-AAE46C1CFA12}" type="pres">
      <dgm:prSet presAssocID="{FA69940A-3B0E-4F70-BB8E-B199A97A0308}" presName="rootComposite" presStyleCnt="0"/>
      <dgm:spPr/>
    </dgm:pt>
    <dgm:pt modelId="{F3FB5117-D991-4017-89BB-A078920ED670}" type="pres">
      <dgm:prSet presAssocID="{FA69940A-3B0E-4F70-BB8E-B199A97A0308}" presName="rootText" presStyleLbl="node4" presStyleIdx="0" presStyleCnt="4">
        <dgm:presLayoutVars>
          <dgm:chPref val="3"/>
        </dgm:presLayoutVars>
      </dgm:prSet>
      <dgm:spPr/>
    </dgm:pt>
    <dgm:pt modelId="{FDFAB8BA-6501-4DCB-B2E2-A1DA9D3AB288}" type="pres">
      <dgm:prSet presAssocID="{FA69940A-3B0E-4F70-BB8E-B199A97A0308}" presName="rootConnector" presStyleLbl="node4" presStyleIdx="0" presStyleCnt="4"/>
      <dgm:spPr/>
    </dgm:pt>
    <dgm:pt modelId="{85C81D00-A201-48E7-A228-666F6DACC448}" type="pres">
      <dgm:prSet presAssocID="{FA69940A-3B0E-4F70-BB8E-B199A97A0308}" presName="hierChild4" presStyleCnt="0"/>
      <dgm:spPr/>
    </dgm:pt>
    <dgm:pt modelId="{5B9A4992-53B6-4B01-BAF9-238C7C1CEC13}" type="pres">
      <dgm:prSet presAssocID="{FA69940A-3B0E-4F70-BB8E-B199A97A0308}" presName="hierChild5" presStyleCnt="0"/>
      <dgm:spPr/>
    </dgm:pt>
    <dgm:pt modelId="{7CAC9A9A-A75C-43C9-99D4-EF1BA8C5E78F}" type="pres">
      <dgm:prSet presAssocID="{438E0F07-FF98-4A28-85E3-C4AB60675851}" presName="Name37" presStyleLbl="parChTrans1D4" presStyleIdx="1" presStyleCnt="4"/>
      <dgm:spPr/>
    </dgm:pt>
    <dgm:pt modelId="{5259F898-4EE4-43D4-9106-5BD7379D6FDE}" type="pres">
      <dgm:prSet presAssocID="{2F2F8F92-D9E8-4D06-A27F-ACE35C6F6D5E}" presName="hierRoot2" presStyleCnt="0">
        <dgm:presLayoutVars>
          <dgm:hierBranch val="init"/>
        </dgm:presLayoutVars>
      </dgm:prSet>
      <dgm:spPr/>
    </dgm:pt>
    <dgm:pt modelId="{5EF19593-9C92-48A4-A799-A5B0701BF795}" type="pres">
      <dgm:prSet presAssocID="{2F2F8F92-D9E8-4D06-A27F-ACE35C6F6D5E}" presName="rootComposite" presStyleCnt="0"/>
      <dgm:spPr/>
    </dgm:pt>
    <dgm:pt modelId="{21C86B5F-6297-47DA-AD5C-32A1D166E79F}" type="pres">
      <dgm:prSet presAssocID="{2F2F8F92-D9E8-4D06-A27F-ACE35C6F6D5E}" presName="rootText" presStyleLbl="node4" presStyleIdx="1" presStyleCnt="4">
        <dgm:presLayoutVars>
          <dgm:chPref val="3"/>
        </dgm:presLayoutVars>
      </dgm:prSet>
      <dgm:spPr/>
    </dgm:pt>
    <dgm:pt modelId="{666330AC-8C35-4918-85F9-8E01481311E8}" type="pres">
      <dgm:prSet presAssocID="{2F2F8F92-D9E8-4D06-A27F-ACE35C6F6D5E}" presName="rootConnector" presStyleLbl="node4" presStyleIdx="1" presStyleCnt="4"/>
      <dgm:spPr/>
    </dgm:pt>
    <dgm:pt modelId="{25137EBB-16C1-4B18-8C0F-CBA46D6BA294}" type="pres">
      <dgm:prSet presAssocID="{2F2F8F92-D9E8-4D06-A27F-ACE35C6F6D5E}" presName="hierChild4" presStyleCnt="0"/>
      <dgm:spPr/>
    </dgm:pt>
    <dgm:pt modelId="{779D9284-183B-4667-B4EA-E055EB742DA9}" type="pres">
      <dgm:prSet presAssocID="{2F2F8F92-D9E8-4D06-A27F-ACE35C6F6D5E}" presName="hierChild5" presStyleCnt="0"/>
      <dgm:spPr/>
    </dgm:pt>
    <dgm:pt modelId="{95385AC5-CDC3-4252-AF13-E92B4603D8DB}" type="pres">
      <dgm:prSet presAssocID="{D21D79A6-A756-46F0-8208-0154878FF41C}" presName="hierChild5" presStyleCnt="0"/>
      <dgm:spPr/>
    </dgm:pt>
    <dgm:pt modelId="{A2333ADC-FA59-492D-8F7E-5330CE6A9AAE}" type="pres">
      <dgm:prSet presAssocID="{7A34977B-19E2-4F69-9BD9-F3774E6BE4EA}" presName="Name37" presStyleLbl="parChTrans1D3" presStyleIdx="1" presStyleCnt="2"/>
      <dgm:spPr/>
    </dgm:pt>
    <dgm:pt modelId="{5923F64A-5D3D-46D2-B52A-23706ABA6BA0}" type="pres">
      <dgm:prSet presAssocID="{BA09E41D-F920-4081-ADE7-8B37B1753C2C}" presName="hierRoot2" presStyleCnt="0">
        <dgm:presLayoutVars>
          <dgm:hierBranch val="init"/>
        </dgm:presLayoutVars>
      </dgm:prSet>
      <dgm:spPr/>
    </dgm:pt>
    <dgm:pt modelId="{A71CA778-6345-47C1-8EA7-FD368C171CD9}" type="pres">
      <dgm:prSet presAssocID="{BA09E41D-F920-4081-ADE7-8B37B1753C2C}" presName="rootComposite" presStyleCnt="0"/>
      <dgm:spPr/>
    </dgm:pt>
    <dgm:pt modelId="{6D1DDB37-79E9-4B11-B785-99A4BE4004C9}" type="pres">
      <dgm:prSet presAssocID="{BA09E41D-F920-4081-ADE7-8B37B1753C2C}" presName="rootText" presStyleLbl="node3" presStyleIdx="1" presStyleCnt="2">
        <dgm:presLayoutVars>
          <dgm:chPref val="3"/>
        </dgm:presLayoutVars>
      </dgm:prSet>
      <dgm:spPr/>
    </dgm:pt>
    <dgm:pt modelId="{926779A3-5CA3-4164-939C-D243DDC96DD3}" type="pres">
      <dgm:prSet presAssocID="{BA09E41D-F920-4081-ADE7-8B37B1753C2C}" presName="rootConnector" presStyleLbl="node3" presStyleIdx="1" presStyleCnt="2"/>
      <dgm:spPr/>
    </dgm:pt>
    <dgm:pt modelId="{0E8BE1CA-7901-4008-A099-47FB5447CD9F}" type="pres">
      <dgm:prSet presAssocID="{BA09E41D-F920-4081-ADE7-8B37B1753C2C}" presName="hierChild4" presStyleCnt="0"/>
      <dgm:spPr/>
    </dgm:pt>
    <dgm:pt modelId="{81A99C8F-1516-49E5-AD47-7E4007A292A7}" type="pres">
      <dgm:prSet presAssocID="{3481C696-14F4-4FB5-8D04-4DFAC495F498}" presName="Name37" presStyleLbl="parChTrans1D4" presStyleIdx="2" presStyleCnt="4"/>
      <dgm:spPr/>
    </dgm:pt>
    <dgm:pt modelId="{66440129-2E19-4DD2-80C2-397C9884C4AC}" type="pres">
      <dgm:prSet presAssocID="{0031B960-B806-4148-894C-DE9F2A215567}" presName="hierRoot2" presStyleCnt="0">
        <dgm:presLayoutVars>
          <dgm:hierBranch val="init"/>
        </dgm:presLayoutVars>
      </dgm:prSet>
      <dgm:spPr/>
    </dgm:pt>
    <dgm:pt modelId="{CD39D0DB-9EF8-4EFA-AD70-4199E64BF7D9}" type="pres">
      <dgm:prSet presAssocID="{0031B960-B806-4148-894C-DE9F2A215567}" presName="rootComposite" presStyleCnt="0"/>
      <dgm:spPr/>
    </dgm:pt>
    <dgm:pt modelId="{2FEB2E42-AEF8-4BE1-93FF-C892604E8549}" type="pres">
      <dgm:prSet presAssocID="{0031B960-B806-4148-894C-DE9F2A215567}" presName="rootText" presStyleLbl="node4" presStyleIdx="2" presStyleCnt="4">
        <dgm:presLayoutVars>
          <dgm:chPref val="3"/>
        </dgm:presLayoutVars>
      </dgm:prSet>
      <dgm:spPr/>
    </dgm:pt>
    <dgm:pt modelId="{4BF330E7-894E-4F3C-A1A0-120B4EFAB624}" type="pres">
      <dgm:prSet presAssocID="{0031B960-B806-4148-894C-DE9F2A215567}" presName="rootConnector" presStyleLbl="node4" presStyleIdx="2" presStyleCnt="4"/>
      <dgm:spPr/>
    </dgm:pt>
    <dgm:pt modelId="{DBAD647D-9326-4201-BE49-97E08D813B96}" type="pres">
      <dgm:prSet presAssocID="{0031B960-B806-4148-894C-DE9F2A215567}" presName="hierChild4" presStyleCnt="0"/>
      <dgm:spPr/>
    </dgm:pt>
    <dgm:pt modelId="{882B2199-8682-4329-BBBF-4D768A5CC87E}" type="pres">
      <dgm:prSet presAssocID="{0031B960-B806-4148-894C-DE9F2A215567}" presName="hierChild5" presStyleCnt="0"/>
      <dgm:spPr/>
    </dgm:pt>
    <dgm:pt modelId="{021E4885-3543-45AF-A6F0-938060708A58}" type="pres">
      <dgm:prSet presAssocID="{D2398D84-2C96-45A7-8341-CB933DEA4464}" presName="Name37" presStyleLbl="parChTrans1D4" presStyleIdx="3" presStyleCnt="4"/>
      <dgm:spPr/>
    </dgm:pt>
    <dgm:pt modelId="{B5B2C83B-C022-4100-8A57-49455DBCF0CC}" type="pres">
      <dgm:prSet presAssocID="{F76E9B75-0626-4C3F-8D02-AEB8F68C4F91}" presName="hierRoot2" presStyleCnt="0">
        <dgm:presLayoutVars>
          <dgm:hierBranch val="init"/>
        </dgm:presLayoutVars>
      </dgm:prSet>
      <dgm:spPr/>
    </dgm:pt>
    <dgm:pt modelId="{E7A5F2E2-CCE9-4A26-B7B7-3852C108A7E1}" type="pres">
      <dgm:prSet presAssocID="{F76E9B75-0626-4C3F-8D02-AEB8F68C4F91}" presName="rootComposite" presStyleCnt="0"/>
      <dgm:spPr/>
    </dgm:pt>
    <dgm:pt modelId="{C56814B6-0B87-4D4D-9880-B31915671F48}" type="pres">
      <dgm:prSet presAssocID="{F76E9B75-0626-4C3F-8D02-AEB8F68C4F91}" presName="rootText" presStyleLbl="node4" presStyleIdx="3" presStyleCnt="4">
        <dgm:presLayoutVars>
          <dgm:chPref val="3"/>
        </dgm:presLayoutVars>
      </dgm:prSet>
      <dgm:spPr/>
    </dgm:pt>
    <dgm:pt modelId="{A8CA800A-CED8-46C8-8C74-374E4298A687}" type="pres">
      <dgm:prSet presAssocID="{F76E9B75-0626-4C3F-8D02-AEB8F68C4F91}" presName="rootConnector" presStyleLbl="node4" presStyleIdx="3" presStyleCnt="4"/>
      <dgm:spPr/>
    </dgm:pt>
    <dgm:pt modelId="{45DAF2DB-DA98-4635-BD6D-3959ACC7A445}" type="pres">
      <dgm:prSet presAssocID="{F76E9B75-0626-4C3F-8D02-AEB8F68C4F91}" presName="hierChild4" presStyleCnt="0"/>
      <dgm:spPr/>
    </dgm:pt>
    <dgm:pt modelId="{3AD27E0A-F370-44DC-8F13-2A482B1C2EEA}" type="pres">
      <dgm:prSet presAssocID="{F76E9B75-0626-4C3F-8D02-AEB8F68C4F91}" presName="hierChild5" presStyleCnt="0"/>
      <dgm:spPr/>
    </dgm:pt>
    <dgm:pt modelId="{5A6C94A1-2A26-4361-94F1-8D574872089E}" type="pres">
      <dgm:prSet presAssocID="{BA09E41D-F920-4081-ADE7-8B37B1753C2C}" presName="hierChild5" presStyleCnt="0"/>
      <dgm:spPr/>
    </dgm:pt>
    <dgm:pt modelId="{26C46D75-4E41-43B8-885B-6CC3804A5E06}" type="pres">
      <dgm:prSet presAssocID="{AC6AEA25-22BB-4C60-ACAD-43059B2D3E40}" presName="hierChild5" presStyleCnt="0"/>
      <dgm:spPr/>
    </dgm:pt>
    <dgm:pt modelId="{2466BA81-FE7F-4799-A11C-AD11BFBE460C}" type="pres">
      <dgm:prSet presAssocID="{0839793F-B86A-4381-92EF-FFA1D35C4C4E}" presName="Name37" presStyleLbl="parChTrans1D2" presStyleIdx="1" presStyleCnt="3"/>
      <dgm:spPr/>
    </dgm:pt>
    <dgm:pt modelId="{CBB40ABE-E037-4A54-8343-AD4F56FB6CC8}" type="pres">
      <dgm:prSet presAssocID="{DAE1191B-EB19-4CB2-AEF1-42D0EAAA0DDD}" presName="hierRoot2" presStyleCnt="0">
        <dgm:presLayoutVars>
          <dgm:hierBranch val="init"/>
        </dgm:presLayoutVars>
      </dgm:prSet>
      <dgm:spPr/>
    </dgm:pt>
    <dgm:pt modelId="{1D154A20-6FF3-43BB-95A9-F88B8831799B}" type="pres">
      <dgm:prSet presAssocID="{DAE1191B-EB19-4CB2-AEF1-42D0EAAA0DDD}" presName="rootComposite" presStyleCnt="0"/>
      <dgm:spPr/>
    </dgm:pt>
    <dgm:pt modelId="{88CBB3D1-07A9-43EA-94F7-A88C0266F236}" type="pres">
      <dgm:prSet presAssocID="{DAE1191B-EB19-4CB2-AEF1-42D0EAAA0DDD}" presName="rootText" presStyleLbl="node2" presStyleIdx="1" presStyleCnt="3">
        <dgm:presLayoutVars>
          <dgm:chPref val="3"/>
        </dgm:presLayoutVars>
      </dgm:prSet>
      <dgm:spPr/>
    </dgm:pt>
    <dgm:pt modelId="{0FDBB8C1-B8B3-438E-BEA6-BF4569862D5C}" type="pres">
      <dgm:prSet presAssocID="{DAE1191B-EB19-4CB2-AEF1-42D0EAAA0DDD}" presName="rootConnector" presStyleLbl="node2" presStyleIdx="1" presStyleCnt="3"/>
      <dgm:spPr/>
    </dgm:pt>
    <dgm:pt modelId="{844D49B1-85E9-495F-A395-BEF0EBC93135}" type="pres">
      <dgm:prSet presAssocID="{DAE1191B-EB19-4CB2-AEF1-42D0EAAA0DDD}" presName="hierChild4" presStyleCnt="0"/>
      <dgm:spPr/>
    </dgm:pt>
    <dgm:pt modelId="{91C5BC7F-9C87-4153-B1B2-3760EE671358}" type="pres">
      <dgm:prSet presAssocID="{DAE1191B-EB19-4CB2-AEF1-42D0EAAA0DDD}" presName="hierChild5" presStyleCnt="0"/>
      <dgm:spPr/>
    </dgm:pt>
    <dgm:pt modelId="{F6788754-52B8-4475-A5A5-19332C1DC20D}" type="pres">
      <dgm:prSet presAssocID="{A976B606-B4B5-4205-8A42-5DF809748888}" presName="Name37" presStyleLbl="parChTrans1D2" presStyleIdx="2" presStyleCnt="3"/>
      <dgm:spPr/>
    </dgm:pt>
    <dgm:pt modelId="{30594BA6-E180-49C8-B8F3-B266B4088404}" type="pres">
      <dgm:prSet presAssocID="{1B268FA3-EC41-4FF0-97BF-C52E9316E93D}" presName="hierRoot2" presStyleCnt="0">
        <dgm:presLayoutVars>
          <dgm:hierBranch val="init"/>
        </dgm:presLayoutVars>
      </dgm:prSet>
      <dgm:spPr/>
    </dgm:pt>
    <dgm:pt modelId="{1D5C453A-4E4B-4A65-B55A-0C5AAD5B6FB1}" type="pres">
      <dgm:prSet presAssocID="{1B268FA3-EC41-4FF0-97BF-C52E9316E93D}" presName="rootComposite" presStyleCnt="0"/>
      <dgm:spPr/>
    </dgm:pt>
    <dgm:pt modelId="{A4504C65-6F48-40E5-90F7-013809B7852B}" type="pres">
      <dgm:prSet presAssocID="{1B268FA3-EC41-4FF0-97BF-C52E9316E93D}" presName="rootText" presStyleLbl="node2" presStyleIdx="2" presStyleCnt="3" custScaleX="130014">
        <dgm:presLayoutVars>
          <dgm:chPref val="3"/>
        </dgm:presLayoutVars>
      </dgm:prSet>
      <dgm:spPr/>
    </dgm:pt>
    <dgm:pt modelId="{37F92DDD-5A53-4E4A-801C-77ADDD3890CE}" type="pres">
      <dgm:prSet presAssocID="{1B268FA3-EC41-4FF0-97BF-C52E9316E93D}" presName="rootConnector" presStyleLbl="node2" presStyleIdx="2" presStyleCnt="3"/>
      <dgm:spPr/>
    </dgm:pt>
    <dgm:pt modelId="{9340F7C2-D12D-43AE-B7EB-22F48D8E7EF7}" type="pres">
      <dgm:prSet presAssocID="{1B268FA3-EC41-4FF0-97BF-C52E9316E93D}" presName="hierChild4" presStyleCnt="0"/>
      <dgm:spPr/>
    </dgm:pt>
    <dgm:pt modelId="{85A84D1C-AA70-4C9A-A596-C43F9D6EEF0C}" type="pres">
      <dgm:prSet presAssocID="{1B268FA3-EC41-4FF0-97BF-C52E9316E93D}" presName="hierChild5" presStyleCnt="0"/>
      <dgm:spPr/>
    </dgm:pt>
    <dgm:pt modelId="{DE3696BA-9263-4B56-9753-A8D51F18E084}" type="pres">
      <dgm:prSet presAssocID="{66F79C97-DA9D-4D87-B375-5C8B465D5400}" presName="hierChild3" presStyleCnt="0"/>
      <dgm:spPr/>
    </dgm:pt>
  </dgm:ptLst>
  <dgm:cxnLst>
    <dgm:cxn modelId="{17B42A07-2AD8-46AE-9676-D63E6A9F3BFD}" type="presOf" srcId="{438E0F07-FF98-4A28-85E3-C4AB60675851}" destId="{7CAC9A9A-A75C-43C9-99D4-EF1BA8C5E78F}" srcOrd="0" destOrd="0" presId="urn:microsoft.com/office/officeart/2005/8/layout/orgChart1"/>
    <dgm:cxn modelId="{39FF790A-A36C-4019-B963-B045BE6DDB5B}" type="presOf" srcId="{A976B606-B4B5-4205-8A42-5DF809748888}" destId="{F6788754-52B8-4475-A5A5-19332C1DC20D}" srcOrd="0" destOrd="0" presId="urn:microsoft.com/office/officeart/2005/8/layout/orgChart1"/>
    <dgm:cxn modelId="{3155590C-4587-4FBA-B7E1-1AF468AD2A9E}" srcId="{66F79C97-DA9D-4D87-B375-5C8B465D5400}" destId="{AC6AEA25-22BB-4C60-ACAD-43059B2D3E40}" srcOrd="0" destOrd="0" parTransId="{1469409C-883A-42B2-B3CD-AB918CB1C4E1}" sibTransId="{4857819E-9189-417B-95B0-BC92020D06CA}"/>
    <dgm:cxn modelId="{7DE4DC16-9EC2-41A8-AE6B-78106F23898D}" type="presOf" srcId="{1B268FA3-EC41-4FF0-97BF-C52E9316E93D}" destId="{A4504C65-6F48-40E5-90F7-013809B7852B}" srcOrd="0" destOrd="0" presId="urn:microsoft.com/office/officeart/2005/8/layout/orgChart1"/>
    <dgm:cxn modelId="{A9745F1A-42DB-450F-A75E-B3F2E41CBE4E}" type="presOf" srcId="{0031B960-B806-4148-894C-DE9F2A215567}" destId="{2FEB2E42-AEF8-4BE1-93FF-C892604E8549}" srcOrd="0" destOrd="0" presId="urn:microsoft.com/office/officeart/2005/8/layout/orgChart1"/>
    <dgm:cxn modelId="{F3F1301C-DC52-41B8-AE74-1C1F8B4C7475}" type="presOf" srcId="{AC6AEA25-22BB-4C60-ACAD-43059B2D3E40}" destId="{DBD4C9C9-194B-46A8-A92C-8D7C92340299}" srcOrd="0" destOrd="0" presId="urn:microsoft.com/office/officeart/2005/8/layout/orgChart1"/>
    <dgm:cxn modelId="{E3BFC720-AC39-4E0B-97F4-978BC35A9AEA}" type="presOf" srcId="{BA09E41D-F920-4081-ADE7-8B37B1753C2C}" destId="{926779A3-5CA3-4164-939C-D243DDC96DD3}" srcOrd="1" destOrd="0" presId="urn:microsoft.com/office/officeart/2005/8/layout/orgChart1"/>
    <dgm:cxn modelId="{5E86DB23-A528-471F-AD77-2E8308DDD500}" type="presOf" srcId="{DAE1191B-EB19-4CB2-AEF1-42D0EAAA0DDD}" destId="{88CBB3D1-07A9-43EA-94F7-A88C0266F236}" srcOrd="0" destOrd="0" presId="urn:microsoft.com/office/officeart/2005/8/layout/orgChart1"/>
    <dgm:cxn modelId="{F3721825-976C-413F-B1F1-9135DBE0320F}" type="presOf" srcId="{0839793F-B86A-4381-92EF-FFA1D35C4C4E}" destId="{2466BA81-FE7F-4799-A11C-AD11BFBE460C}" srcOrd="0" destOrd="0" presId="urn:microsoft.com/office/officeart/2005/8/layout/orgChart1"/>
    <dgm:cxn modelId="{15453827-E57E-4775-8AED-71090EF5C7DC}" type="presOf" srcId="{DAE1191B-EB19-4CB2-AEF1-42D0EAAA0DDD}" destId="{0FDBB8C1-B8B3-438E-BEA6-BF4569862D5C}" srcOrd="1" destOrd="0" presId="urn:microsoft.com/office/officeart/2005/8/layout/orgChart1"/>
    <dgm:cxn modelId="{BA26672D-0DC6-4BD0-BDD6-D46CE1850456}" srcId="{BA09E41D-F920-4081-ADE7-8B37B1753C2C}" destId="{F76E9B75-0626-4C3F-8D02-AEB8F68C4F91}" srcOrd="1" destOrd="0" parTransId="{D2398D84-2C96-45A7-8341-CB933DEA4464}" sibTransId="{44AC0B31-CDD4-40D2-A214-5EC51235722D}"/>
    <dgm:cxn modelId="{260C562F-0832-46C7-BE63-5D405ECB03CB}" type="presOf" srcId="{2F2F8F92-D9E8-4D06-A27F-ACE35C6F6D5E}" destId="{21C86B5F-6297-47DA-AD5C-32A1D166E79F}" srcOrd="0" destOrd="0" presId="urn:microsoft.com/office/officeart/2005/8/layout/orgChart1"/>
    <dgm:cxn modelId="{03254430-2DF5-4863-9D20-31E25F4BD837}" type="presOf" srcId="{1469409C-883A-42B2-B3CD-AB918CB1C4E1}" destId="{AFA976B3-64B7-4374-9AEE-D123E001B119}" srcOrd="0" destOrd="0" presId="urn:microsoft.com/office/officeart/2005/8/layout/orgChart1"/>
    <dgm:cxn modelId="{E0EFB330-B24D-4361-90B8-D845C6ED31BD}" type="presOf" srcId="{1B268FA3-EC41-4FF0-97BF-C52E9316E93D}" destId="{37F92DDD-5A53-4E4A-801C-77ADDD3890CE}" srcOrd="1" destOrd="0" presId="urn:microsoft.com/office/officeart/2005/8/layout/orgChart1"/>
    <dgm:cxn modelId="{85DC3235-BC6B-4809-931F-A2FAA11F9229}" srcId="{D21D79A6-A756-46F0-8208-0154878FF41C}" destId="{FA69940A-3B0E-4F70-BB8E-B199A97A0308}" srcOrd="0" destOrd="0" parTransId="{F2D336A5-47A8-4E08-B34A-740B8F5292F1}" sibTransId="{46C02686-32B7-4BFA-9C76-2655080046B6}"/>
    <dgm:cxn modelId="{79D2805F-439F-4A4F-B47B-85AD26837901}" type="presOf" srcId="{66F79C97-DA9D-4D87-B375-5C8B465D5400}" destId="{0AFDFD10-D617-4EA3-AEEE-4E6C8224B998}" srcOrd="1" destOrd="0" presId="urn:microsoft.com/office/officeart/2005/8/layout/orgChart1"/>
    <dgm:cxn modelId="{C2208865-5F42-4D6E-B9FF-941F5928A9CB}" type="presOf" srcId="{0031B960-B806-4148-894C-DE9F2A215567}" destId="{4BF330E7-894E-4F3C-A1A0-120B4EFAB624}" srcOrd="1" destOrd="0" presId="urn:microsoft.com/office/officeart/2005/8/layout/orgChart1"/>
    <dgm:cxn modelId="{EE069265-B3A8-46A0-A4A1-5D5FD7BB5D95}" type="presOf" srcId="{D2398D84-2C96-45A7-8341-CB933DEA4464}" destId="{021E4885-3543-45AF-A6F0-938060708A58}" srcOrd="0" destOrd="0" presId="urn:microsoft.com/office/officeart/2005/8/layout/orgChart1"/>
    <dgm:cxn modelId="{DEAA4149-0B2E-406C-AF1F-1CBCCF29F310}" srcId="{66F79C97-DA9D-4D87-B375-5C8B465D5400}" destId="{DAE1191B-EB19-4CB2-AEF1-42D0EAAA0DDD}" srcOrd="1" destOrd="0" parTransId="{0839793F-B86A-4381-92EF-FFA1D35C4C4E}" sibTransId="{3C7D08BF-BE01-409B-A29E-3A10CC1FB14E}"/>
    <dgm:cxn modelId="{9F6FEA4F-D54D-491A-8EC4-36AB2A85C02B}" srcId="{66F79C97-DA9D-4D87-B375-5C8B465D5400}" destId="{1B268FA3-EC41-4FF0-97BF-C52E9316E93D}" srcOrd="2" destOrd="0" parTransId="{A976B606-B4B5-4205-8A42-5DF809748888}" sibTransId="{82FCF413-D9E9-4A76-A1CE-60E026E31713}"/>
    <dgm:cxn modelId="{77F43953-F8A1-4C2A-999A-9A82A5C91076}" srcId="{AC6AEA25-22BB-4C60-ACAD-43059B2D3E40}" destId="{D21D79A6-A756-46F0-8208-0154878FF41C}" srcOrd="0" destOrd="0" parTransId="{708B0DF7-B6E9-4F41-9E80-3C421A598A6A}" sibTransId="{156AAC8E-9DB1-405C-8902-CE4F7DA6D4D4}"/>
    <dgm:cxn modelId="{D4C58E56-E575-4D65-9AF6-011C83EDB28B}" type="presOf" srcId="{66F79C97-DA9D-4D87-B375-5C8B465D5400}" destId="{23C934B6-0AAC-482B-B580-EC410D47510A}" srcOrd="0" destOrd="0" presId="urn:microsoft.com/office/officeart/2005/8/layout/orgChart1"/>
    <dgm:cxn modelId="{9D2C0279-398B-4BD4-82CA-C9910E4D5BDD}" type="presOf" srcId="{BA09E41D-F920-4081-ADE7-8B37B1753C2C}" destId="{6D1DDB37-79E9-4B11-B785-99A4BE4004C9}" srcOrd="0" destOrd="0" presId="urn:microsoft.com/office/officeart/2005/8/layout/orgChart1"/>
    <dgm:cxn modelId="{B533677E-CBEB-4ABC-9570-7A00213DCB26}" type="presOf" srcId="{2F2F8F92-D9E8-4D06-A27F-ACE35C6F6D5E}" destId="{666330AC-8C35-4918-85F9-8E01481311E8}" srcOrd="1" destOrd="0" presId="urn:microsoft.com/office/officeart/2005/8/layout/orgChart1"/>
    <dgm:cxn modelId="{1E2F3B81-0739-48B5-B4E7-9CE64688B330}" srcId="{AC6AEA25-22BB-4C60-ACAD-43059B2D3E40}" destId="{BA09E41D-F920-4081-ADE7-8B37B1753C2C}" srcOrd="1" destOrd="0" parTransId="{7A34977B-19E2-4F69-9BD9-F3774E6BE4EA}" sibTransId="{B9474CAF-EDC9-43AC-8F3D-B3DEFF9217B0}"/>
    <dgm:cxn modelId="{B0265A8E-8B72-4B97-A004-55627682D065}" type="presOf" srcId="{708B0DF7-B6E9-4F41-9E80-3C421A598A6A}" destId="{3C83EC21-7204-457D-91F5-1454C7B4195A}" srcOrd="0" destOrd="0" presId="urn:microsoft.com/office/officeart/2005/8/layout/orgChart1"/>
    <dgm:cxn modelId="{E7616A95-D186-4EAA-B950-C22F8EBB8042}" type="presOf" srcId="{D21D79A6-A756-46F0-8208-0154878FF41C}" destId="{2F0AA16F-6093-4133-B75E-32ABD97BB922}" srcOrd="1" destOrd="0" presId="urn:microsoft.com/office/officeart/2005/8/layout/orgChart1"/>
    <dgm:cxn modelId="{B5B16799-BEBE-4000-9012-3A8793467AAF}" srcId="{910E6302-79AB-4A51-8490-CB61BD6D9CB3}" destId="{66F79C97-DA9D-4D87-B375-5C8B465D5400}" srcOrd="0" destOrd="0" parTransId="{0DE5945E-77EE-4063-A890-513D627DCC85}" sibTransId="{6DCD077D-CF10-41FC-8146-7ADFC3F4D19D}"/>
    <dgm:cxn modelId="{0C8FF69E-BA66-419E-8CC5-DEF6126DC473}" type="presOf" srcId="{D21D79A6-A756-46F0-8208-0154878FF41C}" destId="{0A03BFA3-3FDA-4C12-B059-A23EE1F49405}" srcOrd="0" destOrd="0" presId="urn:microsoft.com/office/officeart/2005/8/layout/orgChart1"/>
    <dgm:cxn modelId="{586EFEA3-29D6-48E0-8C51-CD3CC4D74381}" type="presOf" srcId="{7A34977B-19E2-4F69-9BD9-F3774E6BE4EA}" destId="{A2333ADC-FA59-492D-8F7E-5330CE6A9AAE}" srcOrd="0" destOrd="0" presId="urn:microsoft.com/office/officeart/2005/8/layout/orgChart1"/>
    <dgm:cxn modelId="{B2F463A6-9339-40B8-8DB8-44DAF884E986}" type="presOf" srcId="{910E6302-79AB-4A51-8490-CB61BD6D9CB3}" destId="{5A1CE18F-1B54-416F-AB46-78C73EA230BA}" srcOrd="0" destOrd="0" presId="urn:microsoft.com/office/officeart/2005/8/layout/orgChart1"/>
    <dgm:cxn modelId="{7C13D4AE-426D-4A1D-91E9-1A5AB8AB8F64}" srcId="{D21D79A6-A756-46F0-8208-0154878FF41C}" destId="{2F2F8F92-D9E8-4D06-A27F-ACE35C6F6D5E}" srcOrd="1" destOrd="0" parTransId="{438E0F07-FF98-4A28-85E3-C4AB60675851}" sibTransId="{DCF0160B-B011-44DA-8CA5-016698792594}"/>
    <dgm:cxn modelId="{1B0A11B0-1650-40BD-B663-56585ECF6642}" type="presOf" srcId="{F76E9B75-0626-4C3F-8D02-AEB8F68C4F91}" destId="{A8CA800A-CED8-46C8-8C74-374E4298A687}" srcOrd="1" destOrd="0" presId="urn:microsoft.com/office/officeart/2005/8/layout/orgChart1"/>
    <dgm:cxn modelId="{A03A6DBA-4941-434A-AB3C-84E5CDCCE523}" type="presOf" srcId="{3481C696-14F4-4FB5-8D04-4DFAC495F498}" destId="{81A99C8F-1516-49E5-AD47-7E4007A292A7}" srcOrd="0" destOrd="0" presId="urn:microsoft.com/office/officeart/2005/8/layout/orgChart1"/>
    <dgm:cxn modelId="{6E8851C6-FC6A-4D76-B767-9F4E952AA9DB}" type="presOf" srcId="{F2D336A5-47A8-4E08-B34A-740B8F5292F1}" destId="{2DDDFE08-C76F-446E-95F1-91FBC6A44BFB}" srcOrd="0" destOrd="0" presId="urn:microsoft.com/office/officeart/2005/8/layout/orgChart1"/>
    <dgm:cxn modelId="{7581DFD6-724E-4A3B-8909-5319A2C2B0B9}" type="presOf" srcId="{F76E9B75-0626-4C3F-8D02-AEB8F68C4F91}" destId="{C56814B6-0B87-4D4D-9880-B31915671F48}" srcOrd="0" destOrd="0" presId="urn:microsoft.com/office/officeart/2005/8/layout/orgChart1"/>
    <dgm:cxn modelId="{BA076ED9-2FC1-43AA-BB62-7219AF4BB759}" type="presOf" srcId="{AC6AEA25-22BB-4C60-ACAD-43059B2D3E40}" destId="{150889D6-186B-4927-B527-3291D27107D9}" srcOrd="1" destOrd="0" presId="urn:microsoft.com/office/officeart/2005/8/layout/orgChart1"/>
    <dgm:cxn modelId="{4CD481E6-26C6-4865-806E-9E71925FCEDA}" type="presOf" srcId="{FA69940A-3B0E-4F70-BB8E-B199A97A0308}" destId="{F3FB5117-D991-4017-89BB-A078920ED670}" srcOrd="0" destOrd="0" presId="urn:microsoft.com/office/officeart/2005/8/layout/orgChart1"/>
    <dgm:cxn modelId="{690E33F3-EEFF-487C-B0B0-A5D91A572C2D}" type="presOf" srcId="{FA69940A-3B0E-4F70-BB8E-B199A97A0308}" destId="{FDFAB8BA-6501-4DCB-B2E2-A1DA9D3AB288}" srcOrd="1" destOrd="0" presId="urn:microsoft.com/office/officeart/2005/8/layout/orgChart1"/>
    <dgm:cxn modelId="{DA3F7DFF-6752-4B94-94E7-C16D76D70DB5}" srcId="{BA09E41D-F920-4081-ADE7-8B37B1753C2C}" destId="{0031B960-B806-4148-894C-DE9F2A215567}" srcOrd="0" destOrd="0" parTransId="{3481C696-14F4-4FB5-8D04-4DFAC495F498}" sibTransId="{FD567808-C75C-4C63-9235-D6FADB3E8388}"/>
    <dgm:cxn modelId="{C289F108-C785-48C4-AB0A-6DA409CC0A06}" type="presParOf" srcId="{5A1CE18F-1B54-416F-AB46-78C73EA230BA}" destId="{F716D4E2-4A33-41C7-B98F-A9F42260E71A}" srcOrd="0" destOrd="0" presId="urn:microsoft.com/office/officeart/2005/8/layout/orgChart1"/>
    <dgm:cxn modelId="{80103ACB-D513-4F9C-8808-DD55A232BAB1}" type="presParOf" srcId="{F716D4E2-4A33-41C7-B98F-A9F42260E71A}" destId="{9D9635C2-717A-4187-8FD7-C8D15EB1D6F5}" srcOrd="0" destOrd="0" presId="urn:microsoft.com/office/officeart/2005/8/layout/orgChart1"/>
    <dgm:cxn modelId="{720F46B1-698A-4703-A827-B7442E3622E8}" type="presParOf" srcId="{9D9635C2-717A-4187-8FD7-C8D15EB1D6F5}" destId="{23C934B6-0AAC-482B-B580-EC410D47510A}" srcOrd="0" destOrd="0" presId="urn:microsoft.com/office/officeart/2005/8/layout/orgChart1"/>
    <dgm:cxn modelId="{1A1D6294-4F85-407E-B741-362167DCAA19}" type="presParOf" srcId="{9D9635C2-717A-4187-8FD7-C8D15EB1D6F5}" destId="{0AFDFD10-D617-4EA3-AEEE-4E6C8224B998}" srcOrd="1" destOrd="0" presId="urn:microsoft.com/office/officeart/2005/8/layout/orgChart1"/>
    <dgm:cxn modelId="{073911D9-B71B-433A-9F26-002767E482D1}" type="presParOf" srcId="{F716D4E2-4A33-41C7-B98F-A9F42260E71A}" destId="{103D7C7B-92D6-4512-91F4-74596924F0A3}" srcOrd="1" destOrd="0" presId="urn:microsoft.com/office/officeart/2005/8/layout/orgChart1"/>
    <dgm:cxn modelId="{E2527F76-5F80-47EC-BD2C-6E177D877278}" type="presParOf" srcId="{103D7C7B-92D6-4512-91F4-74596924F0A3}" destId="{AFA976B3-64B7-4374-9AEE-D123E001B119}" srcOrd="0" destOrd="0" presId="urn:microsoft.com/office/officeart/2005/8/layout/orgChart1"/>
    <dgm:cxn modelId="{E10BCD12-A96D-4BCA-882A-F4AB75C6578A}" type="presParOf" srcId="{103D7C7B-92D6-4512-91F4-74596924F0A3}" destId="{28D13CFD-03EC-41C8-A34A-5C9793756F90}" srcOrd="1" destOrd="0" presId="urn:microsoft.com/office/officeart/2005/8/layout/orgChart1"/>
    <dgm:cxn modelId="{40B75DA6-416E-4B7D-BAF5-A342099B9C3D}" type="presParOf" srcId="{28D13CFD-03EC-41C8-A34A-5C9793756F90}" destId="{7CBF9844-AE65-44D0-B0EB-EA043F28E9E4}" srcOrd="0" destOrd="0" presId="urn:microsoft.com/office/officeart/2005/8/layout/orgChart1"/>
    <dgm:cxn modelId="{FDC6B2EC-0255-4804-90E9-5640034089A4}" type="presParOf" srcId="{7CBF9844-AE65-44D0-B0EB-EA043F28E9E4}" destId="{DBD4C9C9-194B-46A8-A92C-8D7C92340299}" srcOrd="0" destOrd="0" presId="urn:microsoft.com/office/officeart/2005/8/layout/orgChart1"/>
    <dgm:cxn modelId="{0A874296-5EF1-4D7F-9D17-0E0BE0F3CF19}" type="presParOf" srcId="{7CBF9844-AE65-44D0-B0EB-EA043F28E9E4}" destId="{150889D6-186B-4927-B527-3291D27107D9}" srcOrd="1" destOrd="0" presId="urn:microsoft.com/office/officeart/2005/8/layout/orgChart1"/>
    <dgm:cxn modelId="{D20F1CE3-EDCD-4C72-9D69-06C8DADAB6BC}" type="presParOf" srcId="{28D13CFD-03EC-41C8-A34A-5C9793756F90}" destId="{B4F9F971-1791-4B93-BBF6-54E90765ACD8}" srcOrd="1" destOrd="0" presId="urn:microsoft.com/office/officeart/2005/8/layout/orgChart1"/>
    <dgm:cxn modelId="{D4FC2954-E5D4-436D-A441-ED19524B668D}" type="presParOf" srcId="{B4F9F971-1791-4B93-BBF6-54E90765ACD8}" destId="{3C83EC21-7204-457D-91F5-1454C7B4195A}" srcOrd="0" destOrd="0" presId="urn:microsoft.com/office/officeart/2005/8/layout/orgChart1"/>
    <dgm:cxn modelId="{BA087F73-6041-4201-8DCC-96B8586BBAE5}" type="presParOf" srcId="{B4F9F971-1791-4B93-BBF6-54E90765ACD8}" destId="{BE704886-CACB-4338-A234-8FE8C78C501C}" srcOrd="1" destOrd="0" presId="urn:microsoft.com/office/officeart/2005/8/layout/orgChart1"/>
    <dgm:cxn modelId="{935AEC16-211F-48B6-9F60-38452245CEAD}" type="presParOf" srcId="{BE704886-CACB-4338-A234-8FE8C78C501C}" destId="{CAC4D417-AACE-42C0-9AB2-9BAA67145E20}" srcOrd="0" destOrd="0" presId="urn:microsoft.com/office/officeart/2005/8/layout/orgChart1"/>
    <dgm:cxn modelId="{974612EE-DB0D-49DA-9F4F-B7DF13EAE8D1}" type="presParOf" srcId="{CAC4D417-AACE-42C0-9AB2-9BAA67145E20}" destId="{0A03BFA3-3FDA-4C12-B059-A23EE1F49405}" srcOrd="0" destOrd="0" presId="urn:microsoft.com/office/officeart/2005/8/layout/orgChart1"/>
    <dgm:cxn modelId="{E3048B35-DD11-4FE9-945E-3805E215CD52}" type="presParOf" srcId="{CAC4D417-AACE-42C0-9AB2-9BAA67145E20}" destId="{2F0AA16F-6093-4133-B75E-32ABD97BB922}" srcOrd="1" destOrd="0" presId="urn:microsoft.com/office/officeart/2005/8/layout/orgChart1"/>
    <dgm:cxn modelId="{0D8BE6EE-A4A0-460A-8C1D-C3C7A98F419A}" type="presParOf" srcId="{BE704886-CACB-4338-A234-8FE8C78C501C}" destId="{AE531A74-F8C6-4AAA-9C5E-20108331B331}" srcOrd="1" destOrd="0" presId="urn:microsoft.com/office/officeart/2005/8/layout/orgChart1"/>
    <dgm:cxn modelId="{CE16750D-A70D-4679-AA1D-F054D0C00236}" type="presParOf" srcId="{AE531A74-F8C6-4AAA-9C5E-20108331B331}" destId="{2DDDFE08-C76F-446E-95F1-91FBC6A44BFB}" srcOrd="0" destOrd="0" presId="urn:microsoft.com/office/officeart/2005/8/layout/orgChart1"/>
    <dgm:cxn modelId="{0104118B-8E64-4E53-9A85-6DB8A69685D3}" type="presParOf" srcId="{AE531A74-F8C6-4AAA-9C5E-20108331B331}" destId="{925EFEAD-6E7E-43D9-9FBE-369829261A18}" srcOrd="1" destOrd="0" presId="urn:microsoft.com/office/officeart/2005/8/layout/orgChart1"/>
    <dgm:cxn modelId="{79DA8E32-6487-43CE-9427-D2D23367C2CB}" type="presParOf" srcId="{925EFEAD-6E7E-43D9-9FBE-369829261A18}" destId="{482B719E-BE88-46D6-8AAC-AAE46C1CFA12}" srcOrd="0" destOrd="0" presId="urn:microsoft.com/office/officeart/2005/8/layout/orgChart1"/>
    <dgm:cxn modelId="{DCB14BBA-C405-4A0B-AE53-FF284C814A23}" type="presParOf" srcId="{482B719E-BE88-46D6-8AAC-AAE46C1CFA12}" destId="{F3FB5117-D991-4017-89BB-A078920ED670}" srcOrd="0" destOrd="0" presId="urn:microsoft.com/office/officeart/2005/8/layout/orgChart1"/>
    <dgm:cxn modelId="{BD8CA9A4-8AA2-4026-A35D-F3C11349CFC0}" type="presParOf" srcId="{482B719E-BE88-46D6-8AAC-AAE46C1CFA12}" destId="{FDFAB8BA-6501-4DCB-B2E2-A1DA9D3AB288}" srcOrd="1" destOrd="0" presId="urn:microsoft.com/office/officeart/2005/8/layout/orgChart1"/>
    <dgm:cxn modelId="{6F37F1F3-765A-4316-94E6-7EFF4FE928E9}" type="presParOf" srcId="{925EFEAD-6E7E-43D9-9FBE-369829261A18}" destId="{85C81D00-A201-48E7-A228-666F6DACC448}" srcOrd="1" destOrd="0" presId="urn:microsoft.com/office/officeart/2005/8/layout/orgChart1"/>
    <dgm:cxn modelId="{EEFF43C5-A21A-401F-8F32-DDBE4ECB0E7F}" type="presParOf" srcId="{925EFEAD-6E7E-43D9-9FBE-369829261A18}" destId="{5B9A4992-53B6-4B01-BAF9-238C7C1CEC13}" srcOrd="2" destOrd="0" presId="urn:microsoft.com/office/officeart/2005/8/layout/orgChart1"/>
    <dgm:cxn modelId="{790B6924-AC04-4C75-8225-7633E25396ED}" type="presParOf" srcId="{AE531A74-F8C6-4AAA-9C5E-20108331B331}" destId="{7CAC9A9A-A75C-43C9-99D4-EF1BA8C5E78F}" srcOrd="2" destOrd="0" presId="urn:microsoft.com/office/officeart/2005/8/layout/orgChart1"/>
    <dgm:cxn modelId="{89982AAF-1A32-4A73-A1E2-A5A014B238C1}" type="presParOf" srcId="{AE531A74-F8C6-4AAA-9C5E-20108331B331}" destId="{5259F898-4EE4-43D4-9106-5BD7379D6FDE}" srcOrd="3" destOrd="0" presId="urn:microsoft.com/office/officeart/2005/8/layout/orgChart1"/>
    <dgm:cxn modelId="{EA40BFE8-62B7-4EF3-9A85-03C75A13FC8F}" type="presParOf" srcId="{5259F898-4EE4-43D4-9106-5BD7379D6FDE}" destId="{5EF19593-9C92-48A4-A799-A5B0701BF795}" srcOrd="0" destOrd="0" presId="urn:microsoft.com/office/officeart/2005/8/layout/orgChart1"/>
    <dgm:cxn modelId="{5C799C7B-5C7F-45C7-AE1C-64D441994A73}" type="presParOf" srcId="{5EF19593-9C92-48A4-A799-A5B0701BF795}" destId="{21C86B5F-6297-47DA-AD5C-32A1D166E79F}" srcOrd="0" destOrd="0" presId="urn:microsoft.com/office/officeart/2005/8/layout/orgChart1"/>
    <dgm:cxn modelId="{557B1DF4-B212-4EFF-B645-80CB18712353}" type="presParOf" srcId="{5EF19593-9C92-48A4-A799-A5B0701BF795}" destId="{666330AC-8C35-4918-85F9-8E01481311E8}" srcOrd="1" destOrd="0" presId="urn:microsoft.com/office/officeart/2005/8/layout/orgChart1"/>
    <dgm:cxn modelId="{0ECC8871-5B35-4F42-93E4-40A97C3B8BC1}" type="presParOf" srcId="{5259F898-4EE4-43D4-9106-5BD7379D6FDE}" destId="{25137EBB-16C1-4B18-8C0F-CBA46D6BA294}" srcOrd="1" destOrd="0" presId="urn:microsoft.com/office/officeart/2005/8/layout/orgChart1"/>
    <dgm:cxn modelId="{3E167FF8-7156-4BD7-933E-FB797D21D95D}" type="presParOf" srcId="{5259F898-4EE4-43D4-9106-5BD7379D6FDE}" destId="{779D9284-183B-4667-B4EA-E055EB742DA9}" srcOrd="2" destOrd="0" presId="urn:microsoft.com/office/officeart/2005/8/layout/orgChart1"/>
    <dgm:cxn modelId="{7F21DFE3-ADB6-4550-9F81-DC7DFC4982A2}" type="presParOf" srcId="{BE704886-CACB-4338-A234-8FE8C78C501C}" destId="{95385AC5-CDC3-4252-AF13-E92B4603D8DB}" srcOrd="2" destOrd="0" presId="urn:microsoft.com/office/officeart/2005/8/layout/orgChart1"/>
    <dgm:cxn modelId="{04592645-30F8-4B95-AEB0-91BC39333825}" type="presParOf" srcId="{B4F9F971-1791-4B93-BBF6-54E90765ACD8}" destId="{A2333ADC-FA59-492D-8F7E-5330CE6A9AAE}" srcOrd="2" destOrd="0" presId="urn:microsoft.com/office/officeart/2005/8/layout/orgChart1"/>
    <dgm:cxn modelId="{0A9B3D8D-87FE-4D3E-A1E2-2DF49C7CAFCA}" type="presParOf" srcId="{B4F9F971-1791-4B93-BBF6-54E90765ACD8}" destId="{5923F64A-5D3D-46D2-B52A-23706ABA6BA0}" srcOrd="3" destOrd="0" presId="urn:microsoft.com/office/officeart/2005/8/layout/orgChart1"/>
    <dgm:cxn modelId="{498E5CAD-D7BF-479B-921E-A46874C8DFB2}" type="presParOf" srcId="{5923F64A-5D3D-46D2-B52A-23706ABA6BA0}" destId="{A71CA778-6345-47C1-8EA7-FD368C171CD9}" srcOrd="0" destOrd="0" presId="urn:microsoft.com/office/officeart/2005/8/layout/orgChart1"/>
    <dgm:cxn modelId="{4283CF29-4961-4B09-804A-9B2111DA61DE}" type="presParOf" srcId="{A71CA778-6345-47C1-8EA7-FD368C171CD9}" destId="{6D1DDB37-79E9-4B11-B785-99A4BE4004C9}" srcOrd="0" destOrd="0" presId="urn:microsoft.com/office/officeart/2005/8/layout/orgChart1"/>
    <dgm:cxn modelId="{E7F5561E-A784-47D9-90E4-9AB779A9CD0E}" type="presParOf" srcId="{A71CA778-6345-47C1-8EA7-FD368C171CD9}" destId="{926779A3-5CA3-4164-939C-D243DDC96DD3}" srcOrd="1" destOrd="0" presId="urn:microsoft.com/office/officeart/2005/8/layout/orgChart1"/>
    <dgm:cxn modelId="{8EAFAE41-CECA-4E34-B1E5-30B136117D73}" type="presParOf" srcId="{5923F64A-5D3D-46D2-B52A-23706ABA6BA0}" destId="{0E8BE1CA-7901-4008-A099-47FB5447CD9F}" srcOrd="1" destOrd="0" presId="urn:microsoft.com/office/officeart/2005/8/layout/orgChart1"/>
    <dgm:cxn modelId="{A5884C84-57B8-477D-A2C8-C3D89B2BD24C}" type="presParOf" srcId="{0E8BE1CA-7901-4008-A099-47FB5447CD9F}" destId="{81A99C8F-1516-49E5-AD47-7E4007A292A7}" srcOrd="0" destOrd="0" presId="urn:microsoft.com/office/officeart/2005/8/layout/orgChart1"/>
    <dgm:cxn modelId="{4191A8E1-2C8B-41C9-8F03-1E96C25D264C}" type="presParOf" srcId="{0E8BE1CA-7901-4008-A099-47FB5447CD9F}" destId="{66440129-2E19-4DD2-80C2-397C9884C4AC}" srcOrd="1" destOrd="0" presId="urn:microsoft.com/office/officeart/2005/8/layout/orgChart1"/>
    <dgm:cxn modelId="{4CFB9F66-7F73-4391-BF4C-2AB6D5B4D907}" type="presParOf" srcId="{66440129-2E19-4DD2-80C2-397C9884C4AC}" destId="{CD39D0DB-9EF8-4EFA-AD70-4199E64BF7D9}" srcOrd="0" destOrd="0" presId="urn:microsoft.com/office/officeart/2005/8/layout/orgChart1"/>
    <dgm:cxn modelId="{2012C127-E782-4CDF-BBA6-98F3C9971EE8}" type="presParOf" srcId="{CD39D0DB-9EF8-4EFA-AD70-4199E64BF7D9}" destId="{2FEB2E42-AEF8-4BE1-93FF-C892604E8549}" srcOrd="0" destOrd="0" presId="urn:microsoft.com/office/officeart/2005/8/layout/orgChart1"/>
    <dgm:cxn modelId="{C0A1A495-69D4-4016-89A7-7321EC327003}" type="presParOf" srcId="{CD39D0DB-9EF8-4EFA-AD70-4199E64BF7D9}" destId="{4BF330E7-894E-4F3C-A1A0-120B4EFAB624}" srcOrd="1" destOrd="0" presId="urn:microsoft.com/office/officeart/2005/8/layout/orgChart1"/>
    <dgm:cxn modelId="{28853C36-2DC4-4015-A920-2692D9C44F86}" type="presParOf" srcId="{66440129-2E19-4DD2-80C2-397C9884C4AC}" destId="{DBAD647D-9326-4201-BE49-97E08D813B96}" srcOrd="1" destOrd="0" presId="urn:microsoft.com/office/officeart/2005/8/layout/orgChart1"/>
    <dgm:cxn modelId="{E081BEB9-0327-461B-A5C8-674B9989E0FA}" type="presParOf" srcId="{66440129-2E19-4DD2-80C2-397C9884C4AC}" destId="{882B2199-8682-4329-BBBF-4D768A5CC87E}" srcOrd="2" destOrd="0" presId="urn:microsoft.com/office/officeart/2005/8/layout/orgChart1"/>
    <dgm:cxn modelId="{764E9079-9645-4C79-830E-B45500F2252E}" type="presParOf" srcId="{0E8BE1CA-7901-4008-A099-47FB5447CD9F}" destId="{021E4885-3543-45AF-A6F0-938060708A58}" srcOrd="2" destOrd="0" presId="urn:microsoft.com/office/officeart/2005/8/layout/orgChart1"/>
    <dgm:cxn modelId="{C77DA74C-A457-4F52-B735-FCF82C4C4435}" type="presParOf" srcId="{0E8BE1CA-7901-4008-A099-47FB5447CD9F}" destId="{B5B2C83B-C022-4100-8A57-49455DBCF0CC}" srcOrd="3" destOrd="0" presId="urn:microsoft.com/office/officeart/2005/8/layout/orgChart1"/>
    <dgm:cxn modelId="{77F2714F-71CD-4896-A6D1-1F079F05167A}" type="presParOf" srcId="{B5B2C83B-C022-4100-8A57-49455DBCF0CC}" destId="{E7A5F2E2-CCE9-4A26-B7B7-3852C108A7E1}" srcOrd="0" destOrd="0" presId="urn:microsoft.com/office/officeart/2005/8/layout/orgChart1"/>
    <dgm:cxn modelId="{8B574078-1244-4150-8CE9-1744541D841B}" type="presParOf" srcId="{E7A5F2E2-CCE9-4A26-B7B7-3852C108A7E1}" destId="{C56814B6-0B87-4D4D-9880-B31915671F48}" srcOrd="0" destOrd="0" presId="urn:microsoft.com/office/officeart/2005/8/layout/orgChart1"/>
    <dgm:cxn modelId="{D47FDFC6-9919-4C04-964F-BA6F71F86B45}" type="presParOf" srcId="{E7A5F2E2-CCE9-4A26-B7B7-3852C108A7E1}" destId="{A8CA800A-CED8-46C8-8C74-374E4298A687}" srcOrd="1" destOrd="0" presId="urn:microsoft.com/office/officeart/2005/8/layout/orgChart1"/>
    <dgm:cxn modelId="{28ECBE83-3086-4EE3-B84E-0F990E3287AF}" type="presParOf" srcId="{B5B2C83B-C022-4100-8A57-49455DBCF0CC}" destId="{45DAF2DB-DA98-4635-BD6D-3959ACC7A445}" srcOrd="1" destOrd="0" presId="urn:microsoft.com/office/officeart/2005/8/layout/orgChart1"/>
    <dgm:cxn modelId="{6BA947F1-5442-4AC1-BAFF-D2F118C082B4}" type="presParOf" srcId="{B5B2C83B-C022-4100-8A57-49455DBCF0CC}" destId="{3AD27E0A-F370-44DC-8F13-2A482B1C2EEA}" srcOrd="2" destOrd="0" presId="urn:microsoft.com/office/officeart/2005/8/layout/orgChart1"/>
    <dgm:cxn modelId="{80DD0808-695F-4504-B652-9E01A6402A47}" type="presParOf" srcId="{5923F64A-5D3D-46D2-B52A-23706ABA6BA0}" destId="{5A6C94A1-2A26-4361-94F1-8D574872089E}" srcOrd="2" destOrd="0" presId="urn:microsoft.com/office/officeart/2005/8/layout/orgChart1"/>
    <dgm:cxn modelId="{1880D4A0-BE81-4107-AAB0-5C492E5F0922}" type="presParOf" srcId="{28D13CFD-03EC-41C8-A34A-5C9793756F90}" destId="{26C46D75-4E41-43B8-885B-6CC3804A5E06}" srcOrd="2" destOrd="0" presId="urn:microsoft.com/office/officeart/2005/8/layout/orgChart1"/>
    <dgm:cxn modelId="{082F03A6-0931-49F1-8771-AD5F08427448}" type="presParOf" srcId="{103D7C7B-92D6-4512-91F4-74596924F0A3}" destId="{2466BA81-FE7F-4799-A11C-AD11BFBE460C}" srcOrd="2" destOrd="0" presId="urn:microsoft.com/office/officeart/2005/8/layout/orgChart1"/>
    <dgm:cxn modelId="{1592CC2F-1081-4FF5-9BA6-36C308E29A6A}" type="presParOf" srcId="{103D7C7B-92D6-4512-91F4-74596924F0A3}" destId="{CBB40ABE-E037-4A54-8343-AD4F56FB6CC8}" srcOrd="3" destOrd="0" presId="urn:microsoft.com/office/officeart/2005/8/layout/orgChart1"/>
    <dgm:cxn modelId="{CB75A7CA-CCB3-4AF0-954D-FED832BF287F}" type="presParOf" srcId="{CBB40ABE-E037-4A54-8343-AD4F56FB6CC8}" destId="{1D154A20-6FF3-43BB-95A9-F88B8831799B}" srcOrd="0" destOrd="0" presId="urn:microsoft.com/office/officeart/2005/8/layout/orgChart1"/>
    <dgm:cxn modelId="{3B47C9B5-1CA6-41C4-8806-77260A928A84}" type="presParOf" srcId="{1D154A20-6FF3-43BB-95A9-F88B8831799B}" destId="{88CBB3D1-07A9-43EA-94F7-A88C0266F236}" srcOrd="0" destOrd="0" presId="urn:microsoft.com/office/officeart/2005/8/layout/orgChart1"/>
    <dgm:cxn modelId="{FE294219-09B6-473F-B241-2E9DB2BB3A50}" type="presParOf" srcId="{1D154A20-6FF3-43BB-95A9-F88B8831799B}" destId="{0FDBB8C1-B8B3-438E-BEA6-BF4569862D5C}" srcOrd="1" destOrd="0" presId="urn:microsoft.com/office/officeart/2005/8/layout/orgChart1"/>
    <dgm:cxn modelId="{973064AE-98ED-4817-AAFE-CD646CFF2E8F}" type="presParOf" srcId="{CBB40ABE-E037-4A54-8343-AD4F56FB6CC8}" destId="{844D49B1-85E9-495F-A395-BEF0EBC93135}" srcOrd="1" destOrd="0" presId="urn:microsoft.com/office/officeart/2005/8/layout/orgChart1"/>
    <dgm:cxn modelId="{9DBC10F4-A1C6-414F-8E58-D40BD96632E3}" type="presParOf" srcId="{CBB40ABE-E037-4A54-8343-AD4F56FB6CC8}" destId="{91C5BC7F-9C87-4153-B1B2-3760EE671358}" srcOrd="2" destOrd="0" presId="urn:microsoft.com/office/officeart/2005/8/layout/orgChart1"/>
    <dgm:cxn modelId="{8F7DA81F-9A42-4D1F-BC8B-EE92E8E6BA7A}" type="presParOf" srcId="{103D7C7B-92D6-4512-91F4-74596924F0A3}" destId="{F6788754-52B8-4475-A5A5-19332C1DC20D}" srcOrd="4" destOrd="0" presId="urn:microsoft.com/office/officeart/2005/8/layout/orgChart1"/>
    <dgm:cxn modelId="{DB258BCB-1FC1-4DC4-B87F-B44085ABAAE7}" type="presParOf" srcId="{103D7C7B-92D6-4512-91F4-74596924F0A3}" destId="{30594BA6-E180-49C8-B8F3-B266B4088404}" srcOrd="5" destOrd="0" presId="urn:microsoft.com/office/officeart/2005/8/layout/orgChart1"/>
    <dgm:cxn modelId="{DD7DDD9E-9F3B-450E-B91D-0E3A69E1B58F}" type="presParOf" srcId="{30594BA6-E180-49C8-B8F3-B266B4088404}" destId="{1D5C453A-4E4B-4A65-B55A-0C5AAD5B6FB1}" srcOrd="0" destOrd="0" presId="urn:microsoft.com/office/officeart/2005/8/layout/orgChart1"/>
    <dgm:cxn modelId="{B7BEB54C-E25A-451B-BBEF-28C9DA1F0298}" type="presParOf" srcId="{1D5C453A-4E4B-4A65-B55A-0C5AAD5B6FB1}" destId="{A4504C65-6F48-40E5-90F7-013809B7852B}" srcOrd="0" destOrd="0" presId="urn:microsoft.com/office/officeart/2005/8/layout/orgChart1"/>
    <dgm:cxn modelId="{96F74283-D12F-4C66-AC0C-855E08AF7CDF}" type="presParOf" srcId="{1D5C453A-4E4B-4A65-B55A-0C5AAD5B6FB1}" destId="{37F92DDD-5A53-4E4A-801C-77ADDD3890CE}" srcOrd="1" destOrd="0" presId="urn:microsoft.com/office/officeart/2005/8/layout/orgChart1"/>
    <dgm:cxn modelId="{4F21A4B6-4401-41C2-A0F5-FD63CED63E4D}" type="presParOf" srcId="{30594BA6-E180-49C8-B8F3-B266B4088404}" destId="{9340F7C2-D12D-43AE-B7EB-22F48D8E7EF7}" srcOrd="1" destOrd="0" presId="urn:microsoft.com/office/officeart/2005/8/layout/orgChart1"/>
    <dgm:cxn modelId="{843B2DE0-53CA-4EF6-A6C5-72C7434E6393}" type="presParOf" srcId="{30594BA6-E180-49C8-B8F3-B266B4088404}" destId="{85A84D1C-AA70-4C9A-A596-C43F9D6EEF0C}" srcOrd="2" destOrd="0" presId="urn:microsoft.com/office/officeart/2005/8/layout/orgChart1"/>
    <dgm:cxn modelId="{D00F5C8C-76EF-4096-92A5-40BD4D17B15E}" type="presParOf" srcId="{F716D4E2-4A33-41C7-B98F-A9F42260E71A}" destId="{DE3696BA-9263-4B56-9753-A8D51F18E0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0E6302-79AB-4A51-8490-CB61BD6D9CB3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6F79C97-DA9D-4D87-B375-5C8B465D5400}">
      <dgm:prSet phldrT="[Text]" custT="1"/>
      <dgm:spPr>
        <a:solidFill>
          <a:srgbClr val="FF6699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Course Aim</a:t>
          </a:r>
          <a:r>
            <a:rPr lang="en-GB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. </a:t>
          </a:r>
          <a:r>
            <a: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To develop knowledge and skills for effective search procedures, to increase operational effectiveness in an IED threat environment.</a:t>
          </a:r>
          <a:endParaRPr lang="en-GB" sz="18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DE5945E-77EE-4063-A890-513D627DCC85}" type="parTrans" cxnId="{B5B16799-BEBE-4000-9012-3A8793467AAF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DCD077D-CF10-41FC-8146-7ADFC3F4D19D}" type="sibTrans" cxnId="{B5B16799-BEBE-4000-9012-3A8793467AAF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C6AEA25-22BB-4C60-ACAD-43059B2D3E40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Understanding the Operating Environment.</a:t>
          </a:r>
          <a:r>
            <a:rPr lang="en-US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Enhance participants knowledge of the contemporary operating environment, how it is impacted by explosive hazards, notably IEDs, and develop individual skills to mitigate the IED threat</a:t>
          </a:r>
          <a:r>
            <a:rPr lang="en-GB" sz="1800" b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1469409C-883A-42B2-B3CD-AB918CB1C4E1}" type="parTrans" cxnId="{3155590C-4587-4FBA-B7E1-1AF468AD2A9E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857819E-9189-417B-95B0-BC92020D06CA}" type="sibTrans" cxnId="{3155590C-4587-4FBA-B7E1-1AF468AD2A9E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AE1191B-EB19-4CB2-AEF1-42D0EAAA0DD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Search Operations. </a:t>
          </a:r>
          <a:r>
            <a: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Develop practical skills to conduct the full spectrum of intermediate search capability</a:t>
          </a:r>
          <a:endParaRPr lang="en-GB" sz="18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839793F-B86A-4381-92EF-FFA1D35C4C4E}" type="parTrans" cxnId="{DEAA4149-0B2E-406C-AF1F-1CBCCF29F310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C7D08BF-BE01-409B-A29E-3A10CC1FB14E}" type="sibTrans" cxnId="{DEAA4149-0B2E-406C-AF1F-1CBCCF29F310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B268FA3-EC41-4FF0-97BF-C52E9316E93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Practical application and Assessment. </a:t>
          </a:r>
          <a:r>
            <a: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Apply lessons learnt to demonstrate a sufficiently high standard to deploy on operations in an IED threat environment.</a:t>
          </a:r>
          <a:endParaRPr lang="en-GB" sz="18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976B606-B4B5-4205-8A42-5DF809748888}" type="parTrans" cxnId="{9F6FEA4F-D54D-491A-8EC4-36AB2A85C02B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2FCF413-D9E9-4A76-A1CE-60E026E31713}" type="sibTrans" cxnId="{9F6FEA4F-D54D-491A-8EC4-36AB2A85C02B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5A1CE18F-1B54-416F-AB46-78C73EA230BA}" type="pres">
      <dgm:prSet presAssocID="{910E6302-79AB-4A51-8490-CB61BD6D9C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716D4E2-4A33-41C7-B98F-A9F42260E71A}" type="pres">
      <dgm:prSet presAssocID="{66F79C97-DA9D-4D87-B375-5C8B465D5400}" presName="hierRoot1" presStyleCnt="0">
        <dgm:presLayoutVars>
          <dgm:hierBranch val="init"/>
        </dgm:presLayoutVars>
      </dgm:prSet>
      <dgm:spPr/>
    </dgm:pt>
    <dgm:pt modelId="{9D9635C2-717A-4187-8FD7-C8D15EB1D6F5}" type="pres">
      <dgm:prSet presAssocID="{66F79C97-DA9D-4D87-B375-5C8B465D5400}" presName="rootComposite1" presStyleCnt="0"/>
      <dgm:spPr/>
    </dgm:pt>
    <dgm:pt modelId="{23C934B6-0AAC-482B-B580-EC410D47510A}" type="pres">
      <dgm:prSet presAssocID="{66F79C97-DA9D-4D87-B375-5C8B465D5400}" presName="rootText1" presStyleLbl="node0" presStyleIdx="0" presStyleCnt="1" custScaleX="168267">
        <dgm:presLayoutVars>
          <dgm:chPref val="3"/>
        </dgm:presLayoutVars>
      </dgm:prSet>
      <dgm:spPr/>
    </dgm:pt>
    <dgm:pt modelId="{0AFDFD10-D617-4EA3-AEEE-4E6C8224B998}" type="pres">
      <dgm:prSet presAssocID="{66F79C97-DA9D-4D87-B375-5C8B465D5400}" presName="rootConnector1" presStyleLbl="node1" presStyleIdx="0" presStyleCnt="0"/>
      <dgm:spPr/>
    </dgm:pt>
    <dgm:pt modelId="{103D7C7B-92D6-4512-91F4-74596924F0A3}" type="pres">
      <dgm:prSet presAssocID="{66F79C97-DA9D-4D87-B375-5C8B465D5400}" presName="hierChild2" presStyleCnt="0"/>
      <dgm:spPr/>
    </dgm:pt>
    <dgm:pt modelId="{AFA976B3-64B7-4374-9AEE-D123E001B119}" type="pres">
      <dgm:prSet presAssocID="{1469409C-883A-42B2-B3CD-AB918CB1C4E1}" presName="Name37" presStyleLbl="parChTrans1D2" presStyleIdx="0" presStyleCnt="3"/>
      <dgm:spPr/>
    </dgm:pt>
    <dgm:pt modelId="{28D13CFD-03EC-41C8-A34A-5C9793756F90}" type="pres">
      <dgm:prSet presAssocID="{AC6AEA25-22BB-4C60-ACAD-43059B2D3E40}" presName="hierRoot2" presStyleCnt="0">
        <dgm:presLayoutVars>
          <dgm:hierBranch val="init"/>
        </dgm:presLayoutVars>
      </dgm:prSet>
      <dgm:spPr/>
    </dgm:pt>
    <dgm:pt modelId="{7CBF9844-AE65-44D0-B0EB-EA043F28E9E4}" type="pres">
      <dgm:prSet presAssocID="{AC6AEA25-22BB-4C60-ACAD-43059B2D3E40}" presName="rootComposite" presStyleCnt="0"/>
      <dgm:spPr/>
    </dgm:pt>
    <dgm:pt modelId="{DBD4C9C9-194B-46A8-A92C-8D7C92340299}" type="pres">
      <dgm:prSet presAssocID="{AC6AEA25-22BB-4C60-ACAD-43059B2D3E40}" presName="rootText" presStyleLbl="node2" presStyleIdx="0" presStyleCnt="3" custScaleX="112882" custScaleY="205134">
        <dgm:presLayoutVars>
          <dgm:chPref val="3"/>
        </dgm:presLayoutVars>
      </dgm:prSet>
      <dgm:spPr/>
    </dgm:pt>
    <dgm:pt modelId="{150889D6-186B-4927-B527-3291D27107D9}" type="pres">
      <dgm:prSet presAssocID="{AC6AEA25-22BB-4C60-ACAD-43059B2D3E40}" presName="rootConnector" presStyleLbl="node2" presStyleIdx="0" presStyleCnt="3"/>
      <dgm:spPr/>
    </dgm:pt>
    <dgm:pt modelId="{B4F9F971-1791-4B93-BBF6-54E90765ACD8}" type="pres">
      <dgm:prSet presAssocID="{AC6AEA25-22BB-4C60-ACAD-43059B2D3E40}" presName="hierChild4" presStyleCnt="0"/>
      <dgm:spPr/>
    </dgm:pt>
    <dgm:pt modelId="{26C46D75-4E41-43B8-885B-6CC3804A5E06}" type="pres">
      <dgm:prSet presAssocID="{AC6AEA25-22BB-4C60-ACAD-43059B2D3E40}" presName="hierChild5" presStyleCnt="0"/>
      <dgm:spPr/>
    </dgm:pt>
    <dgm:pt modelId="{2466BA81-FE7F-4799-A11C-AD11BFBE460C}" type="pres">
      <dgm:prSet presAssocID="{0839793F-B86A-4381-92EF-FFA1D35C4C4E}" presName="Name37" presStyleLbl="parChTrans1D2" presStyleIdx="1" presStyleCnt="3"/>
      <dgm:spPr/>
    </dgm:pt>
    <dgm:pt modelId="{CBB40ABE-E037-4A54-8343-AD4F56FB6CC8}" type="pres">
      <dgm:prSet presAssocID="{DAE1191B-EB19-4CB2-AEF1-42D0EAAA0DDD}" presName="hierRoot2" presStyleCnt="0">
        <dgm:presLayoutVars>
          <dgm:hierBranch val="init"/>
        </dgm:presLayoutVars>
      </dgm:prSet>
      <dgm:spPr/>
    </dgm:pt>
    <dgm:pt modelId="{1D154A20-6FF3-43BB-95A9-F88B8831799B}" type="pres">
      <dgm:prSet presAssocID="{DAE1191B-EB19-4CB2-AEF1-42D0EAAA0DDD}" presName="rootComposite" presStyleCnt="0"/>
      <dgm:spPr/>
    </dgm:pt>
    <dgm:pt modelId="{88CBB3D1-07A9-43EA-94F7-A88C0266F236}" type="pres">
      <dgm:prSet presAssocID="{DAE1191B-EB19-4CB2-AEF1-42D0EAAA0DDD}" presName="rootText" presStyleLbl="node2" presStyleIdx="1" presStyleCnt="3" custScaleX="115466" custScaleY="126534">
        <dgm:presLayoutVars>
          <dgm:chPref val="3"/>
        </dgm:presLayoutVars>
      </dgm:prSet>
      <dgm:spPr/>
    </dgm:pt>
    <dgm:pt modelId="{0FDBB8C1-B8B3-438E-BEA6-BF4569862D5C}" type="pres">
      <dgm:prSet presAssocID="{DAE1191B-EB19-4CB2-AEF1-42D0EAAA0DDD}" presName="rootConnector" presStyleLbl="node2" presStyleIdx="1" presStyleCnt="3"/>
      <dgm:spPr/>
    </dgm:pt>
    <dgm:pt modelId="{844D49B1-85E9-495F-A395-BEF0EBC93135}" type="pres">
      <dgm:prSet presAssocID="{DAE1191B-EB19-4CB2-AEF1-42D0EAAA0DDD}" presName="hierChild4" presStyleCnt="0"/>
      <dgm:spPr/>
    </dgm:pt>
    <dgm:pt modelId="{91C5BC7F-9C87-4153-B1B2-3760EE671358}" type="pres">
      <dgm:prSet presAssocID="{DAE1191B-EB19-4CB2-AEF1-42D0EAAA0DDD}" presName="hierChild5" presStyleCnt="0"/>
      <dgm:spPr/>
    </dgm:pt>
    <dgm:pt modelId="{F6788754-52B8-4475-A5A5-19332C1DC20D}" type="pres">
      <dgm:prSet presAssocID="{A976B606-B4B5-4205-8A42-5DF809748888}" presName="Name37" presStyleLbl="parChTrans1D2" presStyleIdx="2" presStyleCnt="3"/>
      <dgm:spPr/>
    </dgm:pt>
    <dgm:pt modelId="{30594BA6-E180-49C8-B8F3-B266B4088404}" type="pres">
      <dgm:prSet presAssocID="{1B268FA3-EC41-4FF0-97BF-C52E9316E93D}" presName="hierRoot2" presStyleCnt="0">
        <dgm:presLayoutVars>
          <dgm:hierBranch val="init"/>
        </dgm:presLayoutVars>
      </dgm:prSet>
      <dgm:spPr/>
    </dgm:pt>
    <dgm:pt modelId="{1D5C453A-4E4B-4A65-B55A-0C5AAD5B6FB1}" type="pres">
      <dgm:prSet presAssocID="{1B268FA3-EC41-4FF0-97BF-C52E9316E93D}" presName="rootComposite" presStyleCnt="0"/>
      <dgm:spPr/>
    </dgm:pt>
    <dgm:pt modelId="{A4504C65-6F48-40E5-90F7-013809B7852B}" type="pres">
      <dgm:prSet presAssocID="{1B268FA3-EC41-4FF0-97BF-C52E9316E93D}" presName="rootText" presStyleLbl="node2" presStyleIdx="2" presStyleCnt="3" custScaleX="114580" custScaleY="200548">
        <dgm:presLayoutVars>
          <dgm:chPref val="3"/>
        </dgm:presLayoutVars>
      </dgm:prSet>
      <dgm:spPr/>
    </dgm:pt>
    <dgm:pt modelId="{37F92DDD-5A53-4E4A-801C-77ADDD3890CE}" type="pres">
      <dgm:prSet presAssocID="{1B268FA3-EC41-4FF0-97BF-C52E9316E93D}" presName="rootConnector" presStyleLbl="node2" presStyleIdx="2" presStyleCnt="3"/>
      <dgm:spPr/>
    </dgm:pt>
    <dgm:pt modelId="{9340F7C2-D12D-43AE-B7EB-22F48D8E7EF7}" type="pres">
      <dgm:prSet presAssocID="{1B268FA3-EC41-4FF0-97BF-C52E9316E93D}" presName="hierChild4" presStyleCnt="0"/>
      <dgm:spPr/>
    </dgm:pt>
    <dgm:pt modelId="{85A84D1C-AA70-4C9A-A596-C43F9D6EEF0C}" type="pres">
      <dgm:prSet presAssocID="{1B268FA3-EC41-4FF0-97BF-C52E9316E93D}" presName="hierChild5" presStyleCnt="0"/>
      <dgm:spPr/>
    </dgm:pt>
    <dgm:pt modelId="{DE3696BA-9263-4B56-9753-A8D51F18E084}" type="pres">
      <dgm:prSet presAssocID="{66F79C97-DA9D-4D87-B375-5C8B465D5400}" presName="hierChild3" presStyleCnt="0"/>
      <dgm:spPr/>
    </dgm:pt>
  </dgm:ptLst>
  <dgm:cxnLst>
    <dgm:cxn modelId="{39FF790A-A36C-4019-B963-B045BE6DDB5B}" type="presOf" srcId="{A976B606-B4B5-4205-8A42-5DF809748888}" destId="{F6788754-52B8-4475-A5A5-19332C1DC20D}" srcOrd="0" destOrd="0" presId="urn:microsoft.com/office/officeart/2005/8/layout/orgChart1"/>
    <dgm:cxn modelId="{3155590C-4587-4FBA-B7E1-1AF468AD2A9E}" srcId="{66F79C97-DA9D-4D87-B375-5C8B465D5400}" destId="{AC6AEA25-22BB-4C60-ACAD-43059B2D3E40}" srcOrd="0" destOrd="0" parTransId="{1469409C-883A-42B2-B3CD-AB918CB1C4E1}" sibTransId="{4857819E-9189-417B-95B0-BC92020D06CA}"/>
    <dgm:cxn modelId="{7DE4DC16-9EC2-41A8-AE6B-78106F23898D}" type="presOf" srcId="{1B268FA3-EC41-4FF0-97BF-C52E9316E93D}" destId="{A4504C65-6F48-40E5-90F7-013809B7852B}" srcOrd="0" destOrd="0" presId="urn:microsoft.com/office/officeart/2005/8/layout/orgChart1"/>
    <dgm:cxn modelId="{F3F1301C-DC52-41B8-AE74-1C1F8B4C7475}" type="presOf" srcId="{AC6AEA25-22BB-4C60-ACAD-43059B2D3E40}" destId="{DBD4C9C9-194B-46A8-A92C-8D7C92340299}" srcOrd="0" destOrd="0" presId="urn:microsoft.com/office/officeart/2005/8/layout/orgChart1"/>
    <dgm:cxn modelId="{5E86DB23-A528-471F-AD77-2E8308DDD500}" type="presOf" srcId="{DAE1191B-EB19-4CB2-AEF1-42D0EAAA0DDD}" destId="{88CBB3D1-07A9-43EA-94F7-A88C0266F236}" srcOrd="0" destOrd="0" presId="urn:microsoft.com/office/officeart/2005/8/layout/orgChart1"/>
    <dgm:cxn modelId="{F3721825-976C-413F-B1F1-9135DBE0320F}" type="presOf" srcId="{0839793F-B86A-4381-92EF-FFA1D35C4C4E}" destId="{2466BA81-FE7F-4799-A11C-AD11BFBE460C}" srcOrd="0" destOrd="0" presId="urn:microsoft.com/office/officeart/2005/8/layout/orgChart1"/>
    <dgm:cxn modelId="{15453827-E57E-4775-8AED-71090EF5C7DC}" type="presOf" srcId="{DAE1191B-EB19-4CB2-AEF1-42D0EAAA0DDD}" destId="{0FDBB8C1-B8B3-438E-BEA6-BF4569862D5C}" srcOrd="1" destOrd="0" presId="urn:microsoft.com/office/officeart/2005/8/layout/orgChart1"/>
    <dgm:cxn modelId="{03254430-2DF5-4863-9D20-31E25F4BD837}" type="presOf" srcId="{1469409C-883A-42B2-B3CD-AB918CB1C4E1}" destId="{AFA976B3-64B7-4374-9AEE-D123E001B119}" srcOrd="0" destOrd="0" presId="urn:microsoft.com/office/officeart/2005/8/layout/orgChart1"/>
    <dgm:cxn modelId="{E0EFB330-B24D-4361-90B8-D845C6ED31BD}" type="presOf" srcId="{1B268FA3-EC41-4FF0-97BF-C52E9316E93D}" destId="{37F92DDD-5A53-4E4A-801C-77ADDD3890CE}" srcOrd="1" destOrd="0" presId="urn:microsoft.com/office/officeart/2005/8/layout/orgChart1"/>
    <dgm:cxn modelId="{79D2805F-439F-4A4F-B47B-85AD26837901}" type="presOf" srcId="{66F79C97-DA9D-4D87-B375-5C8B465D5400}" destId="{0AFDFD10-D617-4EA3-AEEE-4E6C8224B998}" srcOrd="1" destOrd="0" presId="urn:microsoft.com/office/officeart/2005/8/layout/orgChart1"/>
    <dgm:cxn modelId="{DEAA4149-0B2E-406C-AF1F-1CBCCF29F310}" srcId="{66F79C97-DA9D-4D87-B375-5C8B465D5400}" destId="{DAE1191B-EB19-4CB2-AEF1-42D0EAAA0DDD}" srcOrd="1" destOrd="0" parTransId="{0839793F-B86A-4381-92EF-FFA1D35C4C4E}" sibTransId="{3C7D08BF-BE01-409B-A29E-3A10CC1FB14E}"/>
    <dgm:cxn modelId="{9F6FEA4F-D54D-491A-8EC4-36AB2A85C02B}" srcId="{66F79C97-DA9D-4D87-B375-5C8B465D5400}" destId="{1B268FA3-EC41-4FF0-97BF-C52E9316E93D}" srcOrd="2" destOrd="0" parTransId="{A976B606-B4B5-4205-8A42-5DF809748888}" sibTransId="{82FCF413-D9E9-4A76-A1CE-60E026E31713}"/>
    <dgm:cxn modelId="{D4C58E56-E575-4D65-9AF6-011C83EDB28B}" type="presOf" srcId="{66F79C97-DA9D-4D87-B375-5C8B465D5400}" destId="{23C934B6-0AAC-482B-B580-EC410D47510A}" srcOrd="0" destOrd="0" presId="urn:microsoft.com/office/officeart/2005/8/layout/orgChart1"/>
    <dgm:cxn modelId="{B5B16799-BEBE-4000-9012-3A8793467AAF}" srcId="{910E6302-79AB-4A51-8490-CB61BD6D9CB3}" destId="{66F79C97-DA9D-4D87-B375-5C8B465D5400}" srcOrd="0" destOrd="0" parTransId="{0DE5945E-77EE-4063-A890-513D627DCC85}" sibTransId="{6DCD077D-CF10-41FC-8146-7ADFC3F4D19D}"/>
    <dgm:cxn modelId="{B2F463A6-9339-40B8-8DB8-44DAF884E986}" type="presOf" srcId="{910E6302-79AB-4A51-8490-CB61BD6D9CB3}" destId="{5A1CE18F-1B54-416F-AB46-78C73EA230BA}" srcOrd="0" destOrd="0" presId="urn:microsoft.com/office/officeart/2005/8/layout/orgChart1"/>
    <dgm:cxn modelId="{BA076ED9-2FC1-43AA-BB62-7219AF4BB759}" type="presOf" srcId="{AC6AEA25-22BB-4C60-ACAD-43059B2D3E40}" destId="{150889D6-186B-4927-B527-3291D27107D9}" srcOrd="1" destOrd="0" presId="urn:microsoft.com/office/officeart/2005/8/layout/orgChart1"/>
    <dgm:cxn modelId="{C289F108-C785-48C4-AB0A-6DA409CC0A06}" type="presParOf" srcId="{5A1CE18F-1B54-416F-AB46-78C73EA230BA}" destId="{F716D4E2-4A33-41C7-B98F-A9F42260E71A}" srcOrd="0" destOrd="0" presId="urn:microsoft.com/office/officeart/2005/8/layout/orgChart1"/>
    <dgm:cxn modelId="{80103ACB-D513-4F9C-8808-DD55A232BAB1}" type="presParOf" srcId="{F716D4E2-4A33-41C7-B98F-A9F42260E71A}" destId="{9D9635C2-717A-4187-8FD7-C8D15EB1D6F5}" srcOrd="0" destOrd="0" presId="urn:microsoft.com/office/officeart/2005/8/layout/orgChart1"/>
    <dgm:cxn modelId="{720F46B1-698A-4703-A827-B7442E3622E8}" type="presParOf" srcId="{9D9635C2-717A-4187-8FD7-C8D15EB1D6F5}" destId="{23C934B6-0AAC-482B-B580-EC410D47510A}" srcOrd="0" destOrd="0" presId="urn:microsoft.com/office/officeart/2005/8/layout/orgChart1"/>
    <dgm:cxn modelId="{1A1D6294-4F85-407E-B741-362167DCAA19}" type="presParOf" srcId="{9D9635C2-717A-4187-8FD7-C8D15EB1D6F5}" destId="{0AFDFD10-D617-4EA3-AEEE-4E6C8224B998}" srcOrd="1" destOrd="0" presId="urn:microsoft.com/office/officeart/2005/8/layout/orgChart1"/>
    <dgm:cxn modelId="{073911D9-B71B-433A-9F26-002767E482D1}" type="presParOf" srcId="{F716D4E2-4A33-41C7-B98F-A9F42260E71A}" destId="{103D7C7B-92D6-4512-91F4-74596924F0A3}" srcOrd="1" destOrd="0" presId="urn:microsoft.com/office/officeart/2005/8/layout/orgChart1"/>
    <dgm:cxn modelId="{E2527F76-5F80-47EC-BD2C-6E177D877278}" type="presParOf" srcId="{103D7C7B-92D6-4512-91F4-74596924F0A3}" destId="{AFA976B3-64B7-4374-9AEE-D123E001B119}" srcOrd="0" destOrd="0" presId="urn:microsoft.com/office/officeart/2005/8/layout/orgChart1"/>
    <dgm:cxn modelId="{E10BCD12-A96D-4BCA-882A-F4AB75C6578A}" type="presParOf" srcId="{103D7C7B-92D6-4512-91F4-74596924F0A3}" destId="{28D13CFD-03EC-41C8-A34A-5C9793756F90}" srcOrd="1" destOrd="0" presId="urn:microsoft.com/office/officeart/2005/8/layout/orgChart1"/>
    <dgm:cxn modelId="{40B75DA6-416E-4B7D-BAF5-A342099B9C3D}" type="presParOf" srcId="{28D13CFD-03EC-41C8-A34A-5C9793756F90}" destId="{7CBF9844-AE65-44D0-B0EB-EA043F28E9E4}" srcOrd="0" destOrd="0" presId="urn:microsoft.com/office/officeart/2005/8/layout/orgChart1"/>
    <dgm:cxn modelId="{FDC6B2EC-0255-4804-90E9-5640034089A4}" type="presParOf" srcId="{7CBF9844-AE65-44D0-B0EB-EA043F28E9E4}" destId="{DBD4C9C9-194B-46A8-A92C-8D7C92340299}" srcOrd="0" destOrd="0" presId="urn:microsoft.com/office/officeart/2005/8/layout/orgChart1"/>
    <dgm:cxn modelId="{0A874296-5EF1-4D7F-9D17-0E0BE0F3CF19}" type="presParOf" srcId="{7CBF9844-AE65-44D0-B0EB-EA043F28E9E4}" destId="{150889D6-186B-4927-B527-3291D27107D9}" srcOrd="1" destOrd="0" presId="urn:microsoft.com/office/officeart/2005/8/layout/orgChart1"/>
    <dgm:cxn modelId="{D20F1CE3-EDCD-4C72-9D69-06C8DADAB6BC}" type="presParOf" srcId="{28D13CFD-03EC-41C8-A34A-5C9793756F90}" destId="{B4F9F971-1791-4B93-BBF6-54E90765ACD8}" srcOrd="1" destOrd="0" presId="urn:microsoft.com/office/officeart/2005/8/layout/orgChart1"/>
    <dgm:cxn modelId="{1880D4A0-BE81-4107-AAB0-5C492E5F0922}" type="presParOf" srcId="{28D13CFD-03EC-41C8-A34A-5C9793756F90}" destId="{26C46D75-4E41-43B8-885B-6CC3804A5E06}" srcOrd="2" destOrd="0" presId="urn:microsoft.com/office/officeart/2005/8/layout/orgChart1"/>
    <dgm:cxn modelId="{082F03A6-0931-49F1-8771-AD5F08427448}" type="presParOf" srcId="{103D7C7B-92D6-4512-91F4-74596924F0A3}" destId="{2466BA81-FE7F-4799-A11C-AD11BFBE460C}" srcOrd="2" destOrd="0" presId="urn:microsoft.com/office/officeart/2005/8/layout/orgChart1"/>
    <dgm:cxn modelId="{1592CC2F-1081-4FF5-9BA6-36C308E29A6A}" type="presParOf" srcId="{103D7C7B-92D6-4512-91F4-74596924F0A3}" destId="{CBB40ABE-E037-4A54-8343-AD4F56FB6CC8}" srcOrd="3" destOrd="0" presId="urn:microsoft.com/office/officeart/2005/8/layout/orgChart1"/>
    <dgm:cxn modelId="{CB75A7CA-CCB3-4AF0-954D-FED832BF287F}" type="presParOf" srcId="{CBB40ABE-E037-4A54-8343-AD4F56FB6CC8}" destId="{1D154A20-6FF3-43BB-95A9-F88B8831799B}" srcOrd="0" destOrd="0" presId="urn:microsoft.com/office/officeart/2005/8/layout/orgChart1"/>
    <dgm:cxn modelId="{3B47C9B5-1CA6-41C4-8806-77260A928A84}" type="presParOf" srcId="{1D154A20-6FF3-43BB-95A9-F88B8831799B}" destId="{88CBB3D1-07A9-43EA-94F7-A88C0266F236}" srcOrd="0" destOrd="0" presId="urn:microsoft.com/office/officeart/2005/8/layout/orgChart1"/>
    <dgm:cxn modelId="{FE294219-09B6-473F-B241-2E9DB2BB3A50}" type="presParOf" srcId="{1D154A20-6FF3-43BB-95A9-F88B8831799B}" destId="{0FDBB8C1-B8B3-438E-BEA6-BF4569862D5C}" srcOrd="1" destOrd="0" presId="urn:microsoft.com/office/officeart/2005/8/layout/orgChart1"/>
    <dgm:cxn modelId="{973064AE-98ED-4817-AAFE-CD646CFF2E8F}" type="presParOf" srcId="{CBB40ABE-E037-4A54-8343-AD4F56FB6CC8}" destId="{844D49B1-85E9-495F-A395-BEF0EBC93135}" srcOrd="1" destOrd="0" presId="urn:microsoft.com/office/officeart/2005/8/layout/orgChart1"/>
    <dgm:cxn modelId="{9DBC10F4-A1C6-414F-8E58-D40BD96632E3}" type="presParOf" srcId="{CBB40ABE-E037-4A54-8343-AD4F56FB6CC8}" destId="{91C5BC7F-9C87-4153-B1B2-3760EE671358}" srcOrd="2" destOrd="0" presId="urn:microsoft.com/office/officeart/2005/8/layout/orgChart1"/>
    <dgm:cxn modelId="{8F7DA81F-9A42-4D1F-BC8B-EE92E8E6BA7A}" type="presParOf" srcId="{103D7C7B-92D6-4512-91F4-74596924F0A3}" destId="{F6788754-52B8-4475-A5A5-19332C1DC20D}" srcOrd="4" destOrd="0" presId="urn:microsoft.com/office/officeart/2005/8/layout/orgChart1"/>
    <dgm:cxn modelId="{DB258BCB-1FC1-4DC4-B87F-B44085ABAAE7}" type="presParOf" srcId="{103D7C7B-92D6-4512-91F4-74596924F0A3}" destId="{30594BA6-E180-49C8-B8F3-B266B4088404}" srcOrd="5" destOrd="0" presId="urn:microsoft.com/office/officeart/2005/8/layout/orgChart1"/>
    <dgm:cxn modelId="{DD7DDD9E-9F3B-450E-B91D-0E3A69E1B58F}" type="presParOf" srcId="{30594BA6-E180-49C8-B8F3-B266B4088404}" destId="{1D5C453A-4E4B-4A65-B55A-0C5AAD5B6FB1}" srcOrd="0" destOrd="0" presId="urn:microsoft.com/office/officeart/2005/8/layout/orgChart1"/>
    <dgm:cxn modelId="{B7BEB54C-E25A-451B-BBEF-28C9DA1F0298}" type="presParOf" srcId="{1D5C453A-4E4B-4A65-B55A-0C5AAD5B6FB1}" destId="{A4504C65-6F48-40E5-90F7-013809B7852B}" srcOrd="0" destOrd="0" presId="urn:microsoft.com/office/officeart/2005/8/layout/orgChart1"/>
    <dgm:cxn modelId="{96F74283-D12F-4C66-AC0C-855E08AF7CDF}" type="presParOf" srcId="{1D5C453A-4E4B-4A65-B55A-0C5AAD5B6FB1}" destId="{37F92DDD-5A53-4E4A-801C-77ADDD3890CE}" srcOrd="1" destOrd="0" presId="urn:microsoft.com/office/officeart/2005/8/layout/orgChart1"/>
    <dgm:cxn modelId="{4F21A4B6-4401-41C2-A0F5-FD63CED63E4D}" type="presParOf" srcId="{30594BA6-E180-49C8-B8F3-B266B4088404}" destId="{9340F7C2-D12D-43AE-B7EB-22F48D8E7EF7}" srcOrd="1" destOrd="0" presId="urn:microsoft.com/office/officeart/2005/8/layout/orgChart1"/>
    <dgm:cxn modelId="{843B2DE0-53CA-4EF6-A6C5-72C7434E6393}" type="presParOf" srcId="{30594BA6-E180-49C8-B8F3-B266B4088404}" destId="{85A84D1C-AA70-4C9A-A596-C43F9D6EEF0C}" srcOrd="2" destOrd="0" presId="urn:microsoft.com/office/officeart/2005/8/layout/orgChart1"/>
    <dgm:cxn modelId="{D00F5C8C-76EF-4096-92A5-40BD4D17B15E}" type="presParOf" srcId="{F716D4E2-4A33-41C7-B98F-A9F42260E71A}" destId="{DE3696BA-9263-4B56-9753-A8D51F18E0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0E6302-79AB-4A51-8490-CB61BD6D9CB3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6F79C97-DA9D-4D87-B375-5C8B465D5400}">
      <dgm:prSet phldrT="[Text]" custT="1"/>
      <dgm:spPr>
        <a:solidFill>
          <a:srgbClr val="FF6699"/>
        </a:solidFill>
      </dgm:spPr>
      <dgm:t>
        <a:bodyPr/>
        <a:lstStyle/>
        <a:p>
          <a:r>
            <a:rPr lang="en-US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To develop knowledge and skills for effective search procedures, to increase operational effectiveness in an IED threat environment.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DE5945E-77EE-4063-A890-513D627DCC85}" type="parTrans" cxnId="{B5B16799-BEBE-4000-9012-3A8793467AAF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DCD077D-CF10-41FC-8146-7ADFC3F4D19D}" type="sibTrans" cxnId="{B5B16799-BEBE-4000-9012-3A8793467AAF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C6AEA25-22BB-4C60-ACAD-43059B2D3E40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Understand the Operating Environment</a:t>
          </a:r>
          <a:r>
            <a:rPr lang="en-GB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 </a:t>
          </a:r>
        </a:p>
      </dgm:t>
    </dgm:pt>
    <dgm:pt modelId="{1469409C-883A-42B2-B3CD-AB918CB1C4E1}" type="parTrans" cxnId="{3155590C-4587-4FBA-B7E1-1AF468AD2A9E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857819E-9189-417B-95B0-BC92020D06CA}" type="sibTrans" cxnId="{3155590C-4587-4FBA-B7E1-1AF468AD2A9E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AE1191B-EB19-4CB2-AEF1-42D0EAAA0DD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Search Operations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839793F-B86A-4381-92EF-FFA1D35C4C4E}" type="parTrans" cxnId="{DEAA4149-0B2E-406C-AF1F-1CBCCF29F310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C7D08BF-BE01-409B-A29E-3A10CC1FB14E}" type="sibTrans" cxnId="{DEAA4149-0B2E-406C-AF1F-1CBCCF29F310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B268FA3-EC41-4FF0-97BF-C52E9316E93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Practical application and Assessment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976B606-B4B5-4205-8A42-5DF809748888}" type="parTrans" cxnId="{9F6FEA4F-D54D-491A-8EC4-36AB2A85C02B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2FCF413-D9E9-4A76-A1CE-60E026E31713}" type="sibTrans" cxnId="{9F6FEA4F-D54D-491A-8EC4-36AB2A85C02B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031B960-B806-4148-894C-DE9F2A215567}">
      <dgm:prSet custT="1"/>
      <dgm:spPr>
        <a:solidFill>
          <a:srgbClr val="FFC000"/>
        </a:solidFill>
      </dgm:spPr>
      <dgm:t>
        <a:bodyPr/>
        <a:lstStyle/>
        <a:p>
          <a:pPr>
            <a:buSzPts val="1200"/>
            <a:buFont typeface="Arial" panose="020B0604020202020204" pitchFamily="34" charset="0"/>
            <a:buAutoNum type="arabicParenBoth"/>
          </a:pPr>
          <a:r>
            <a:rPr lang="en-GB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1.2.1. Definitions</a:t>
          </a:r>
        </a:p>
      </dgm:t>
    </dgm:pt>
    <dgm:pt modelId="{3481C696-14F4-4FB5-8D04-4DFAC495F498}" type="parTrans" cxnId="{DA3F7DFF-6752-4B94-94E7-C16D76D70DB5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D567808-C75C-4C63-9235-D6FADB3E8388}" type="sibTrans" cxnId="{DA3F7DFF-6752-4B94-94E7-C16D76D70DB5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76E9B75-0626-4C3F-8D02-AEB8F68C4F91}">
      <dgm:prSet custT="1"/>
      <dgm:spPr>
        <a:solidFill>
          <a:srgbClr val="FFC000"/>
        </a:solidFill>
      </dgm:spPr>
      <dgm:t>
        <a:bodyPr/>
        <a:lstStyle/>
        <a:p>
          <a:pPr>
            <a:buSzPts val="1200"/>
            <a:buFont typeface="Arial" panose="020B0604020202020204" pitchFamily="34" charset="0"/>
            <a:buAutoNum type="arabicParenBoth"/>
          </a:pPr>
          <a:r>
            <a:rPr lang="en-GB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1.2.2. Types of VA/VPs</a:t>
          </a:r>
        </a:p>
      </dgm:t>
    </dgm:pt>
    <dgm:pt modelId="{D2398D84-2C96-45A7-8341-CB933DEA4464}" type="parTrans" cxnId="{BA26672D-0DC6-4BD0-BDD6-D46CE1850456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4AC0B31-CDD4-40D2-A214-5EC51235722D}" type="sibTrans" cxnId="{BA26672D-0DC6-4BD0-BDD6-D46CE1850456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A09E41D-F920-4081-ADE7-8B37B1753C2C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 VULNERABLE POINTS AND AREAS 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9474CAF-EDC9-43AC-8F3D-B3DEFF9217B0}" type="sibTrans" cxnId="{1E2F3B81-0739-48B5-B4E7-9CE64688B330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A34977B-19E2-4F69-9BD9-F3774E6BE4EA}" type="parTrans" cxnId="{1E2F3B81-0739-48B5-B4E7-9CE64688B330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21D79A6-A756-46F0-8208-0154878FF41C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 EXPLOSIVE HAZARDS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08B0DF7-B6E9-4F41-9E80-3C421A598A6A}" type="parTrans" cxnId="{77F43953-F8A1-4C2A-999A-9A82A5C91076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56AAC8E-9DB1-405C-8902-CE4F7DA6D4D4}" type="sibTrans" cxnId="{77F43953-F8A1-4C2A-999A-9A82A5C91076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F2F8F92-D9E8-4D06-A27F-ACE35C6F6D5E}">
      <dgm:prSet phldrT="[Text]" custT="1"/>
      <dgm:spPr>
        <a:solidFill>
          <a:srgbClr val="FFC000"/>
        </a:solidFill>
      </dgm:spPr>
      <dgm:t>
        <a:bodyPr/>
        <a:lstStyle/>
        <a:p>
          <a:r>
            <a:rPr lang="en-GB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1.1.2. IED Fundamentals</a:t>
          </a:r>
        </a:p>
      </dgm:t>
    </dgm:pt>
    <dgm:pt modelId="{438E0F07-FF98-4A28-85E3-C4AB60675851}" type="parTrans" cxnId="{7C13D4AE-426D-4A1D-91E9-1A5AB8AB8F64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CF0160B-B011-44DA-8CA5-016698792594}" type="sibTrans" cxnId="{7C13D4AE-426D-4A1D-91E9-1A5AB8AB8F64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4133078-146F-4408-A97F-D297B96E357D}">
      <dgm:prSet phldrT="[Text]" custT="1"/>
      <dgm:spPr>
        <a:solidFill>
          <a:srgbClr val="FFC000"/>
        </a:solidFill>
      </dgm:spPr>
      <dgm:t>
        <a:bodyPr/>
        <a:lstStyle/>
        <a:p>
          <a:pPr>
            <a:buSzPts val="1200"/>
            <a:buFont typeface="Arial" panose="020B0604020202020204" pitchFamily="34" charset="0"/>
            <a:buAutoNum type="alphaLcParenBoth"/>
          </a:pPr>
          <a:r>
            <a:rPr lang="en-GB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1.1.1. Revision of explosive hazards</a:t>
          </a:r>
        </a:p>
      </dgm:t>
    </dgm:pt>
    <dgm:pt modelId="{60592612-F6FC-48C8-BC92-60D3799254FC}" type="parTrans" cxnId="{F2E0161E-42AC-40F8-A6BA-B8820C85C2A2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0FE7BB2-069A-4C9C-A4AE-C7DB67A1F6A3}" type="sibTrans" cxnId="{F2E0161E-42AC-40F8-A6BA-B8820C85C2A2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09A2D60-73CB-48BB-ACF5-A2B5F5CAE5AE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 Ground Sign Awareness 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8BE0B27-5467-47A3-9D1C-14178D94257B}" type="parTrans" cxnId="{32F08D29-7E92-4CDF-A16B-9788C7E40DEF}">
      <dgm:prSet/>
      <dgm:spPr/>
      <dgm:t>
        <a:bodyPr/>
        <a:lstStyle/>
        <a:p>
          <a:endParaRPr lang="en-GB"/>
        </a:p>
      </dgm:t>
    </dgm:pt>
    <dgm:pt modelId="{221C1256-0C12-4867-B0A4-1D0C387C2DCE}" type="sibTrans" cxnId="{32F08D29-7E92-4CDF-A16B-9788C7E40DEF}">
      <dgm:prSet/>
      <dgm:spPr/>
      <dgm:t>
        <a:bodyPr/>
        <a:lstStyle/>
        <a:p>
          <a:endParaRPr lang="en-GB"/>
        </a:p>
      </dgm:t>
    </dgm:pt>
    <dgm:pt modelId="{600CB9B4-BB0F-47A5-BB81-D6BFC96EB18A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 Threat Assessment</a:t>
          </a:r>
          <a:endParaRPr lang="en-GB" sz="1400" dirty="0"/>
        </a:p>
      </dgm:t>
    </dgm:pt>
    <dgm:pt modelId="{2267B488-1E11-4F34-8D9A-2B48BA07CA7B}" type="parTrans" cxnId="{0E9EC997-41E3-4748-A884-E19B491AAA28}">
      <dgm:prSet/>
      <dgm:spPr/>
      <dgm:t>
        <a:bodyPr/>
        <a:lstStyle/>
        <a:p>
          <a:endParaRPr lang="en-GB"/>
        </a:p>
      </dgm:t>
    </dgm:pt>
    <dgm:pt modelId="{BFE117E1-E621-46BF-B5D6-61F77C7FC5D8}" type="sibTrans" cxnId="{0E9EC997-41E3-4748-A884-E19B491AAA28}">
      <dgm:prSet/>
      <dgm:spPr/>
      <dgm:t>
        <a:bodyPr/>
        <a:lstStyle/>
        <a:p>
          <a:endParaRPr lang="en-GB"/>
        </a:p>
      </dgm:t>
    </dgm:pt>
    <dgm:pt modelId="{32490B7F-B3FC-4356-908D-FA4C8BB30950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1.5 Msn Specific IED Threat Brief</a:t>
          </a:r>
          <a:endParaRPr lang="en-GB" sz="1400" dirty="0"/>
        </a:p>
      </dgm:t>
    </dgm:pt>
    <dgm:pt modelId="{3798E779-E06E-4258-988A-658592D2F07F}" type="parTrans" cxnId="{EEA982C3-6157-47E6-851E-601C7AEB1773}">
      <dgm:prSet/>
      <dgm:spPr/>
      <dgm:t>
        <a:bodyPr/>
        <a:lstStyle/>
        <a:p>
          <a:endParaRPr lang="en-GB"/>
        </a:p>
      </dgm:t>
    </dgm:pt>
    <dgm:pt modelId="{4C6CE0E6-1D5E-423A-8EF6-46CA37E1EBEB}" type="sibTrans" cxnId="{EEA982C3-6157-47E6-851E-601C7AEB1773}">
      <dgm:prSet/>
      <dgm:spPr/>
      <dgm:t>
        <a:bodyPr/>
        <a:lstStyle/>
        <a:p>
          <a:endParaRPr lang="en-GB"/>
        </a:p>
      </dgm:t>
    </dgm:pt>
    <dgm:pt modelId="{F354D874-2B75-47DB-BB9A-9B623065B899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1.2.3 Examples of VA/VPs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AE92FE2-78D3-4006-A4BF-484CD606562B}" type="parTrans" cxnId="{ECED8BDC-D93B-45E1-AE6C-D06F9688D3EC}">
      <dgm:prSet/>
      <dgm:spPr/>
      <dgm:t>
        <a:bodyPr/>
        <a:lstStyle/>
        <a:p>
          <a:endParaRPr lang="en-GB"/>
        </a:p>
      </dgm:t>
    </dgm:pt>
    <dgm:pt modelId="{140C1A05-8C23-468F-989D-7F402F397912}" type="sibTrans" cxnId="{ECED8BDC-D93B-45E1-AE6C-D06F9688D3EC}">
      <dgm:prSet/>
      <dgm:spPr/>
      <dgm:t>
        <a:bodyPr/>
        <a:lstStyle/>
        <a:p>
          <a:endParaRPr lang="en-GB"/>
        </a:p>
      </dgm:t>
    </dgm:pt>
    <dgm:pt modelId="{B65819B3-B34C-4277-BE1B-572F628281F2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1.2.4 Personal Threat Assessment (CAGES)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EB37677-18E6-4438-A555-C13D8AD9570F}" type="parTrans" cxnId="{950781E0-7995-4A0A-9213-C191DB802884}">
      <dgm:prSet/>
      <dgm:spPr/>
      <dgm:t>
        <a:bodyPr/>
        <a:lstStyle/>
        <a:p>
          <a:endParaRPr lang="en-GB"/>
        </a:p>
      </dgm:t>
    </dgm:pt>
    <dgm:pt modelId="{B20D6D0F-9602-461B-8E2D-94C64FA760F2}" type="sibTrans" cxnId="{950781E0-7995-4A0A-9213-C191DB802884}">
      <dgm:prSet/>
      <dgm:spPr/>
      <dgm:t>
        <a:bodyPr/>
        <a:lstStyle/>
        <a:p>
          <a:endParaRPr lang="en-GB"/>
        </a:p>
      </dgm:t>
    </dgm:pt>
    <dgm:pt modelId="{2588FA6D-54DE-4FB2-980F-23513596D47A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1.3.1 Introduction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7F8242F-C42C-44EB-9B57-3A62608D9A50}" type="parTrans" cxnId="{E0EF7AB7-8598-4922-93D3-F3E975EDA761}">
      <dgm:prSet/>
      <dgm:spPr/>
      <dgm:t>
        <a:bodyPr/>
        <a:lstStyle/>
        <a:p>
          <a:endParaRPr lang="en-GB"/>
        </a:p>
      </dgm:t>
    </dgm:pt>
    <dgm:pt modelId="{AFA660FA-06FE-4B9E-B09A-8570250E49CD}" type="sibTrans" cxnId="{E0EF7AB7-8598-4922-93D3-F3E975EDA761}">
      <dgm:prSet/>
      <dgm:spPr/>
      <dgm:t>
        <a:bodyPr/>
        <a:lstStyle/>
        <a:p>
          <a:endParaRPr lang="en-GB"/>
        </a:p>
      </dgm:t>
    </dgm:pt>
    <dgm:pt modelId="{5401A725-966A-4ACA-A462-56737499062A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1.3.2 Why things are seen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7A00B36-47D5-4FA8-B2A1-337C8C0DA00C}" type="parTrans" cxnId="{40BAEE2C-B652-4AE2-A55A-EE3BF825A7A0}">
      <dgm:prSet/>
      <dgm:spPr/>
      <dgm:t>
        <a:bodyPr/>
        <a:lstStyle/>
        <a:p>
          <a:endParaRPr lang="en-GB"/>
        </a:p>
      </dgm:t>
    </dgm:pt>
    <dgm:pt modelId="{06271D34-FCA5-4C78-ACB9-1F3350FA39C6}" type="sibTrans" cxnId="{40BAEE2C-B652-4AE2-A55A-EE3BF825A7A0}">
      <dgm:prSet/>
      <dgm:spPr/>
      <dgm:t>
        <a:bodyPr/>
        <a:lstStyle/>
        <a:p>
          <a:endParaRPr lang="en-GB"/>
        </a:p>
      </dgm:t>
    </dgm:pt>
    <dgm:pt modelId="{63ABD25F-FF07-4A9F-9619-82F7D5676267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1.3.3 Methods of observations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6F130E9-6285-40ED-B83B-26B5EE78B588}" type="parTrans" cxnId="{48AFC0FB-A9C0-4589-8BC2-3CA19F46B001}">
      <dgm:prSet/>
      <dgm:spPr/>
      <dgm:t>
        <a:bodyPr/>
        <a:lstStyle/>
        <a:p>
          <a:endParaRPr lang="en-GB"/>
        </a:p>
      </dgm:t>
    </dgm:pt>
    <dgm:pt modelId="{BB5B6391-8DB6-439B-A6B3-470D95851406}" type="sibTrans" cxnId="{48AFC0FB-A9C0-4589-8BC2-3CA19F46B001}">
      <dgm:prSet/>
      <dgm:spPr/>
      <dgm:t>
        <a:bodyPr/>
        <a:lstStyle/>
        <a:p>
          <a:endParaRPr lang="en-GB"/>
        </a:p>
      </dgm:t>
    </dgm:pt>
    <dgm:pt modelId="{071CDCAC-3339-4576-8A86-47CA62B4457B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1.3.4 Definitions and characteristics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02AF697-2977-4C49-8ABE-6940856C78E3}" type="parTrans" cxnId="{32F85DFE-E821-4559-9344-86610FC391EE}">
      <dgm:prSet/>
      <dgm:spPr/>
      <dgm:t>
        <a:bodyPr/>
        <a:lstStyle/>
        <a:p>
          <a:endParaRPr lang="en-GB"/>
        </a:p>
      </dgm:t>
    </dgm:pt>
    <dgm:pt modelId="{C1519DFB-9193-4BFA-9294-DF2E7274ABCB}" type="sibTrans" cxnId="{32F85DFE-E821-4559-9344-86610FC391EE}">
      <dgm:prSet/>
      <dgm:spPr/>
      <dgm:t>
        <a:bodyPr/>
        <a:lstStyle/>
        <a:p>
          <a:endParaRPr lang="en-GB"/>
        </a:p>
      </dgm:t>
    </dgm:pt>
    <dgm:pt modelId="{F586A4CC-0130-408B-A1C6-B1D5618114D8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1.3.5 General Principles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EC92B53-16DE-44E1-8487-65D6A8553096}" type="parTrans" cxnId="{39C76F12-CB41-4879-BAAF-9FC0B8AD4FA8}">
      <dgm:prSet/>
      <dgm:spPr/>
      <dgm:t>
        <a:bodyPr/>
        <a:lstStyle/>
        <a:p>
          <a:endParaRPr lang="en-GB"/>
        </a:p>
      </dgm:t>
    </dgm:pt>
    <dgm:pt modelId="{C8B4122E-3D3E-401E-8D4B-740514E30C05}" type="sibTrans" cxnId="{39C76F12-CB41-4879-BAAF-9FC0B8AD4FA8}">
      <dgm:prSet/>
      <dgm:spPr/>
      <dgm:t>
        <a:bodyPr/>
        <a:lstStyle/>
        <a:p>
          <a:endParaRPr lang="en-GB"/>
        </a:p>
      </dgm:t>
    </dgm:pt>
    <dgm:pt modelId="{ABA8A1D1-439C-402C-A757-93145F75BAFC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1.4.1 Introduction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6DBB6D0-358E-4533-8064-8CDFFFDDC1A0}" type="parTrans" cxnId="{C313E9FE-0D86-4518-BC6E-EA595F656966}">
      <dgm:prSet/>
      <dgm:spPr/>
      <dgm:t>
        <a:bodyPr/>
        <a:lstStyle/>
        <a:p>
          <a:endParaRPr lang="en-GB"/>
        </a:p>
      </dgm:t>
    </dgm:pt>
    <dgm:pt modelId="{952AC379-AD9F-4E85-8FCF-9EE56834AB96}" type="sibTrans" cxnId="{C313E9FE-0D86-4518-BC6E-EA595F656966}">
      <dgm:prSet/>
      <dgm:spPr/>
      <dgm:t>
        <a:bodyPr/>
        <a:lstStyle/>
        <a:p>
          <a:endParaRPr lang="en-GB"/>
        </a:p>
      </dgm:t>
    </dgm:pt>
    <dgm:pt modelId="{256D4E80-4241-47C9-9127-42BDE88C772E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1.4.2 Sources of Info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F36EC7C-425E-4133-9853-B51E5945B376}" type="parTrans" cxnId="{37855467-87BC-48B8-94DF-ED477C8A2E5E}">
      <dgm:prSet/>
      <dgm:spPr/>
      <dgm:t>
        <a:bodyPr/>
        <a:lstStyle/>
        <a:p>
          <a:endParaRPr lang="en-GB"/>
        </a:p>
      </dgm:t>
    </dgm:pt>
    <dgm:pt modelId="{EE967D1F-1AFF-4723-B41D-9DD99344C77F}" type="sibTrans" cxnId="{37855467-87BC-48B8-94DF-ED477C8A2E5E}">
      <dgm:prSet/>
      <dgm:spPr/>
      <dgm:t>
        <a:bodyPr/>
        <a:lstStyle/>
        <a:p>
          <a:endParaRPr lang="en-GB"/>
        </a:p>
      </dgm:t>
    </dgm:pt>
    <dgm:pt modelId="{97E0377B-7B9F-4B67-986D-0AB6445F1BAB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1.4.3 Enemy Intentions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ABF8C03-1B68-44C9-954D-15CEFFCB13FD}" type="parTrans" cxnId="{10DA71B2-0241-483B-963C-092A68BC48AB}">
      <dgm:prSet/>
      <dgm:spPr/>
      <dgm:t>
        <a:bodyPr/>
        <a:lstStyle/>
        <a:p>
          <a:endParaRPr lang="en-GB"/>
        </a:p>
      </dgm:t>
    </dgm:pt>
    <dgm:pt modelId="{2BB6DF3E-B793-4681-A9EE-813ABDF4D9E9}" type="sibTrans" cxnId="{10DA71B2-0241-483B-963C-092A68BC48AB}">
      <dgm:prSet/>
      <dgm:spPr/>
      <dgm:t>
        <a:bodyPr/>
        <a:lstStyle/>
        <a:p>
          <a:endParaRPr lang="en-GB"/>
        </a:p>
      </dgm:t>
    </dgm:pt>
    <dgm:pt modelId="{4F6B1C6A-CA5B-4A22-A72B-B75F56967478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1.4.4 Enemy Capabilities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DD52DB3-C5E1-4147-985B-2239ED296D43}" type="parTrans" cxnId="{2C67C7A5-21B9-49EF-AE26-59804052A95E}">
      <dgm:prSet/>
      <dgm:spPr/>
      <dgm:t>
        <a:bodyPr/>
        <a:lstStyle/>
        <a:p>
          <a:endParaRPr lang="en-GB"/>
        </a:p>
      </dgm:t>
    </dgm:pt>
    <dgm:pt modelId="{EDB7B47E-B4B3-4501-9D6D-673D44C25A83}" type="sibTrans" cxnId="{2C67C7A5-21B9-49EF-AE26-59804052A95E}">
      <dgm:prSet/>
      <dgm:spPr/>
      <dgm:t>
        <a:bodyPr/>
        <a:lstStyle/>
        <a:p>
          <a:endParaRPr lang="en-GB"/>
        </a:p>
      </dgm:t>
    </dgm:pt>
    <dgm:pt modelId="{0BEA5B4D-1337-47FE-83BD-17B9C4AC344F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1.4.5 Enemy Opportunity to use IEDs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EEF7639D-97D5-41B0-9B99-6003740D6755}" type="parTrans" cxnId="{7838935C-DAB6-4D82-8793-FC498817B104}">
      <dgm:prSet/>
      <dgm:spPr/>
      <dgm:t>
        <a:bodyPr/>
        <a:lstStyle/>
        <a:p>
          <a:endParaRPr lang="en-GB"/>
        </a:p>
      </dgm:t>
    </dgm:pt>
    <dgm:pt modelId="{0B2B2029-D3EB-45C0-955B-DCCB49F1C4D4}" type="sibTrans" cxnId="{7838935C-DAB6-4D82-8793-FC498817B104}">
      <dgm:prSet/>
      <dgm:spPr/>
      <dgm:t>
        <a:bodyPr/>
        <a:lstStyle/>
        <a:p>
          <a:endParaRPr lang="en-GB"/>
        </a:p>
      </dgm:t>
    </dgm:pt>
    <dgm:pt modelId="{EE614111-458A-4D0E-AFE1-FFA2AB6BA476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1.4.6 Issuing a Threat Summary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52EAA07B-BE4A-408D-B967-BBC213E11B4F}" type="parTrans" cxnId="{6C6B1456-E2ED-42B6-9D6F-F9C63FD4EB1F}">
      <dgm:prSet/>
      <dgm:spPr/>
      <dgm:t>
        <a:bodyPr/>
        <a:lstStyle/>
        <a:p>
          <a:endParaRPr lang="en-GB"/>
        </a:p>
      </dgm:t>
    </dgm:pt>
    <dgm:pt modelId="{6D3B9FA8-2334-4C05-8647-4BC07E00EF48}" type="sibTrans" cxnId="{6C6B1456-E2ED-42B6-9D6F-F9C63FD4EB1F}">
      <dgm:prSet/>
      <dgm:spPr/>
      <dgm:t>
        <a:bodyPr/>
        <a:lstStyle/>
        <a:p>
          <a:endParaRPr lang="en-GB"/>
        </a:p>
      </dgm:t>
    </dgm:pt>
    <dgm:pt modelId="{76929CFA-7B6D-4118-AB0F-C0B19560F0AD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1.5.1 Mission Specific Threat Brief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946C690-77C7-4DDB-B1BF-53A17021D5F8}" type="parTrans" cxnId="{C45F98F4-53DC-4588-9F2E-E65B56F0D01A}">
      <dgm:prSet/>
      <dgm:spPr/>
      <dgm:t>
        <a:bodyPr/>
        <a:lstStyle/>
        <a:p>
          <a:endParaRPr lang="en-GB"/>
        </a:p>
      </dgm:t>
    </dgm:pt>
    <dgm:pt modelId="{55046865-9070-4757-89A8-2104B18CEFA8}" type="sibTrans" cxnId="{C45F98F4-53DC-4588-9F2E-E65B56F0D01A}">
      <dgm:prSet/>
      <dgm:spPr/>
      <dgm:t>
        <a:bodyPr/>
        <a:lstStyle/>
        <a:p>
          <a:endParaRPr lang="en-GB"/>
        </a:p>
      </dgm:t>
    </dgm:pt>
    <dgm:pt modelId="{5A1CE18F-1B54-416F-AB46-78C73EA230BA}" type="pres">
      <dgm:prSet presAssocID="{910E6302-79AB-4A51-8490-CB61BD6D9C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716D4E2-4A33-41C7-B98F-A9F42260E71A}" type="pres">
      <dgm:prSet presAssocID="{66F79C97-DA9D-4D87-B375-5C8B465D5400}" presName="hierRoot1" presStyleCnt="0">
        <dgm:presLayoutVars>
          <dgm:hierBranch val="init"/>
        </dgm:presLayoutVars>
      </dgm:prSet>
      <dgm:spPr/>
    </dgm:pt>
    <dgm:pt modelId="{9D9635C2-717A-4187-8FD7-C8D15EB1D6F5}" type="pres">
      <dgm:prSet presAssocID="{66F79C97-DA9D-4D87-B375-5C8B465D5400}" presName="rootComposite1" presStyleCnt="0"/>
      <dgm:spPr/>
    </dgm:pt>
    <dgm:pt modelId="{23C934B6-0AAC-482B-B580-EC410D47510A}" type="pres">
      <dgm:prSet presAssocID="{66F79C97-DA9D-4D87-B375-5C8B465D5400}" presName="rootText1" presStyleLbl="node0" presStyleIdx="0" presStyleCnt="1" custScaleX="557581">
        <dgm:presLayoutVars>
          <dgm:chPref val="3"/>
        </dgm:presLayoutVars>
      </dgm:prSet>
      <dgm:spPr/>
    </dgm:pt>
    <dgm:pt modelId="{0AFDFD10-D617-4EA3-AEEE-4E6C8224B998}" type="pres">
      <dgm:prSet presAssocID="{66F79C97-DA9D-4D87-B375-5C8B465D5400}" presName="rootConnector1" presStyleLbl="node1" presStyleIdx="0" presStyleCnt="0"/>
      <dgm:spPr/>
    </dgm:pt>
    <dgm:pt modelId="{103D7C7B-92D6-4512-91F4-74596924F0A3}" type="pres">
      <dgm:prSet presAssocID="{66F79C97-DA9D-4D87-B375-5C8B465D5400}" presName="hierChild2" presStyleCnt="0"/>
      <dgm:spPr/>
    </dgm:pt>
    <dgm:pt modelId="{AFA976B3-64B7-4374-9AEE-D123E001B119}" type="pres">
      <dgm:prSet presAssocID="{1469409C-883A-42B2-B3CD-AB918CB1C4E1}" presName="Name37" presStyleLbl="parChTrans1D2" presStyleIdx="0" presStyleCnt="3"/>
      <dgm:spPr/>
    </dgm:pt>
    <dgm:pt modelId="{28D13CFD-03EC-41C8-A34A-5C9793756F90}" type="pres">
      <dgm:prSet presAssocID="{AC6AEA25-22BB-4C60-ACAD-43059B2D3E40}" presName="hierRoot2" presStyleCnt="0">
        <dgm:presLayoutVars>
          <dgm:hierBranch val="init"/>
        </dgm:presLayoutVars>
      </dgm:prSet>
      <dgm:spPr/>
    </dgm:pt>
    <dgm:pt modelId="{7CBF9844-AE65-44D0-B0EB-EA043F28E9E4}" type="pres">
      <dgm:prSet presAssocID="{AC6AEA25-22BB-4C60-ACAD-43059B2D3E40}" presName="rootComposite" presStyleCnt="0"/>
      <dgm:spPr/>
    </dgm:pt>
    <dgm:pt modelId="{DBD4C9C9-194B-46A8-A92C-8D7C92340299}" type="pres">
      <dgm:prSet presAssocID="{AC6AEA25-22BB-4C60-ACAD-43059B2D3E40}" presName="rootText" presStyleLbl="node2" presStyleIdx="0" presStyleCnt="3" custScaleX="197825" custLinFactNeighborX="1062" custLinFactNeighborY="6372">
        <dgm:presLayoutVars>
          <dgm:chPref val="3"/>
        </dgm:presLayoutVars>
      </dgm:prSet>
      <dgm:spPr/>
    </dgm:pt>
    <dgm:pt modelId="{150889D6-186B-4927-B527-3291D27107D9}" type="pres">
      <dgm:prSet presAssocID="{AC6AEA25-22BB-4C60-ACAD-43059B2D3E40}" presName="rootConnector" presStyleLbl="node2" presStyleIdx="0" presStyleCnt="3"/>
      <dgm:spPr/>
    </dgm:pt>
    <dgm:pt modelId="{B4F9F971-1791-4B93-BBF6-54E90765ACD8}" type="pres">
      <dgm:prSet presAssocID="{AC6AEA25-22BB-4C60-ACAD-43059B2D3E40}" presName="hierChild4" presStyleCnt="0"/>
      <dgm:spPr/>
    </dgm:pt>
    <dgm:pt modelId="{3C83EC21-7204-457D-91F5-1454C7B4195A}" type="pres">
      <dgm:prSet presAssocID="{708B0DF7-B6E9-4F41-9E80-3C421A598A6A}" presName="Name37" presStyleLbl="parChTrans1D3" presStyleIdx="0" presStyleCnt="5"/>
      <dgm:spPr/>
    </dgm:pt>
    <dgm:pt modelId="{BE704886-CACB-4338-A234-8FE8C78C501C}" type="pres">
      <dgm:prSet presAssocID="{D21D79A6-A756-46F0-8208-0154878FF41C}" presName="hierRoot2" presStyleCnt="0">
        <dgm:presLayoutVars>
          <dgm:hierBranch val="init"/>
        </dgm:presLayoutVars>
      </dgm:prSet>
      <dgm:spPr/>
    </dgm:pt>
    <dgm:pt modelId="{CAC4D417-AACE-42C0-9AB2-9BAA67145E20}" type="pres">
      <dgm:prSet presAssocID="{D21D79A6-A756-46F0-8208-0154878FF41C}" presName="rootComposite" presStyleCnt="0"/>
      <dgm:spPr/>
    </dgm:pt>
    <dgm:pt modelId="{0A03BFA3-3FDA-4C12-B059-A23EE1F49405}" type="pres">
      <dgm:prSet presAssocID="{D21D79A6-A756-46F0-8208-0154878FF41C}" presName="rootText" presStyleLbl="node3" presStyleIdx="0" presStyleCnt="5" custScaleX="167734">
        <dgm:presLayoutVars>
          <dgm:chPref val="3"/>
        </dgm:presLayoutVars>
      </dgm:prSet>
      <dgm:spPr/>
    </dgm:pt>
    <dgm:pt modelId="{2F0AA16F-6093-4133-B75E-32ABD97BB922}" type="pres">
      <dgm:prSet presAssocID="{D21D79A6-A756-46F0-8208-0154878FF41C}" presName="rootConnector" presStyleLbl="node3" presStyleIdx="0" presStyleCnt="5"/>
      <dgm:spPr/>
    </dgm:pt>
    <dgm:pt modelId="{AE531A74-F8C6-4AAA-9C5E-20108331B331}" type="pres">
      <dgm:prSet presAssocID="{D21D79A6-A756-46F0-8208-0154878FF41C}" presName="hierChild4" presStyleCnt="0"/>
      <dgm:spPr/>
    </dgm:pt>
    <dgm:pt modelId="{64B73584-3BA5-42FE-80E7-EFBBFFDC2919}" type="pres">
      <dgm:prSet presAssocID="{60592612-F6FC-48C8-BC92-60D3799254FC}" presName="Name37" presStyleLbl="parChTrans1D4" presStyleIdx="0" presStyleCnt="18"/>
      <dgm:spPr/>
    </dgm:pt>
    <dgm:pt modelId="{D0EDB82F-FC23-40B7-BD9D-AF1CC846BBEB}" type="pres">
      <dgm:prSet presAssocID="{14133078-146F-4408-A97F-D297B96E357D}" presName="hierRoot2" presStyleCnt="0">
        <dgm:presLayoutVars>
          <dgm:hierBranch val="init"/>
        </dgm:presLayoutVars>
      </dgm:prSet>
      <dgm:spPr/>
    </dgm:pt>
    <dgm:pt modelId="{EF9116E5-065F-4666-B1E5-B2DD1B12B027}" type="pres">
      <dgm:prSet presAssocID="{14133078-146F-4408-A97F-D297B96E357D}" presName="rootComposite" presStyleCnt="0"/>
      <dgm:spPr/>
    </dgm:pt>
    <dgm:pt modelId="{165D02EA-5CAC-46E6-8AA8-561A5990615C}" type="pres">
      <dgm:prSet presAssocID="{14133078-146F-4408-A97F-D297B96E357D}" presName="rootText" presStyleLbl="node4" presStyleIdx="0" presStyleCnt="18">
        <dgm:presLayoutVars>
          <dgm:chPref val="3"/>
        </dgm:presLayoutVars>
      </dgm:prSet>
      <dgm:spPr/>
    </dgm:pt>
    <dgm:pt modelId="{FCBB6285-1FAA-4657-896A-A7BCE295B935}" type="pres">
      <dgm:prSet presAssocID="{14133078-146F-4408-A97F-D297B96E357D}" presName="rootConnector" presStyleLbl="node4" presStyleIdx="0" presStyleCnt="18"/>
      <dgm:spPr/>
    </dgm:pt>
    <dgm:pt modelId="{283AEFB3-AB8B-4BBD-8A50-F4B5E2C3AA18}" type="pres">
      <dgm:prSet presAssocID="{14133078-146F-4408-A97F-D297B96E357D}" presName="hierChild4" presStyleCnt="0"/>
      <dgm:spPr/>
    </dgm:pt>
    <dgm:pt modelId="{19A768E8-3036-4C70-89B0-BCE231B75FFE}" type="pres">
      <dgm:prSet presAssocID="{14133078-146F-4408-A97F-D297B96E357D}" presName="hierChild5" presStyleCnt="0"/>
      <dgm:spPr/>
    </dgm:pt>
    <dgm:pt modelId="{7CAC9A9A-A75C-43C9-99D4-EF1BA8C5E78F}" type="pres">
      <dgm:prSet presAssocID="{438E0F07-FF98-4A28-85E3-C4AB60675851}" presName="Name37" presStyleLbl="parChTrans1D4" presStyleIdx="1" presStyleCnt="18"/>
      <dgm:spPr/>
    </dgm:pt>
    <dgm:pt modelId="{5259F898-4EE4-43D4-9106-5BD7379D6FDE}" type="pres">
      <dgm:prSet presAssocID="{2F2F8F92-D9E8-4D06-A27F-ACE35C6F6D5E}" presName="hierRoot2" presStyleCnt="0">
        <dgm:presLayoutVars>
          <dgm:hierBranch val="init"/>
        </dgm:presLayoutVars>
      </dgm:prSet>
      <dgm:spPr/>
    </dgm:pt>
    <dgm:pt modelId="{5EF19593-9C92-48A4-A799-A5B0701BF795}" type="pres">
      <dgm:prSet presAssocID="{2F2F8F92-D9E8-4D06-A27F-ACE35C6F6D5E}" presName="rootComposite" presStyleCnt="0"/>
      <dgm:spPr/>
    </dgm:pt>
    <dgm:pt modelId="{21C86B5F-6297-47DA-AD5C-32A1D166E79F}" type="pres">
      <dgm:prSet presAssocID="{2F2F8F92-D9E8-4D06-A27F-ACE35C6F6D5E}" presName="rootText" presStyleLbl="node4" presStyleIdx="1" presStyleCnt="18">
        <dgm:presLayoutVars>
          <dgm:chPref val="3"/>
        </dgm:presLayoutVars>
      </dgm:prSet>
      <dgm:spPr/>
    </dgm:pt>
    <dgm:pt modelId="{666330AC-8C35-4918-85F9-8E01481311E8}" type="pres">
      <dgm:prSet presAssocID="{2F2F8F92-D9E8-4D06-A27F-ACE35C6F6D5E}" presName="rootConnector" presStyleLbl="node4" presStyleIdx="1" presStyleCnt="18"/>
      <dgm:spPr/>
    </dgm:pt>
    <dgm:pt modelId="{25137EBB-16C1-4B18-8C0F-CBA46D6BA294}" type="pres">
      <dgm:prSet presAssocID="{2F2F8F92-D9E8-4D06-A27F-ACE35C6F6D5E}" presName="hierChild4" presStyleCnt="0"/>
      <dgm:spPr/>
    </dgm:pt>
    <dgm:pt modelId="{779D9284-183B-4667-B4EA-E055EB742DA9}" type="pres">
      <dgm:prSet presAssocID="{2F2F8F92-D9E8-4D06-A27F-ACE35C6F6D5E}" presName="hierChild5" presStyleCnt="0"/>
      <dgm:spPr/>
    </dgm:pt>
    <dgm:pt modelId="{95385AC5-CDC3-4252-AF13-E92B4603D8DB}" type="pres">
      <dgm:prSet presAssocID="{D21D79A6-A756-46F0-8208-0154878FF41C}" presName="hierChild5" presStyleCnt="0"/>
      <dgm:spPr/>
    </dgm:pt>
    <dgm:pt modelId="{A2333ADC-FA59-492D-8F7E-5330CE6A9AAE}" type="pres">
      <dgm:prSet presAssocID="{7A34977B-19E2-4F69-9BD9-F3774E6BE4EA}" presName="Name37" presStyleLbl="parChTrans1D3" presStyleIdx="1" presStyleCnt="5"/>
      <dgm:spPr/>
    </dgm:pt>
    <dgm:pt modelId="{5923F64A-5D3D-46D2-B52A-23706ABA6BA0}" type="pres">
      <dgm:prSet presAssocID="{BA09E41D-F920-4081-ADE7-8B37B1753C2C}" presName="hierRoot2" presStyleCnt="0">
        <dgm:presLayoutVars>
          <dgm:hierBranch val="init"/>
        </dgm:presLayoutVars>
      </dgm:prSet>
      <dgm:spPr/>
    </dgm:pt>
    <dgm:pt modelId="{A71CA778-6345-47C1-8EA7-FD368C171CD9}" type="pres">
      <dgm:prSet presAssocID="{BA09E41D-F920-4081-ADE7-8B37B1753C2C}" presName="rootComposite" presStyleCnt="0"/>
      <dgm:spPr/>
    </dgm:pt>
    <dgm:pt modelId="{6D1DDB37-79E9-4B11-B785-99A4BE4004C9}" type="pres">
      <dgm:prSet presAssocID="{BA09E41D-F920-4081-ADE7-8B37B1753C2C}" presName="rootText" presStyleLbl="node3" presStyleIdx="1" presStyleCnt="5" custScaleX="167734">
        <dgm:presLayoutVars>
          <dgm:chPref val="3"/>
        </dgm:presLayoutVars>
      </dgm:prSet>
      <dgm:spPr/>
    </dgm:pt>
    <dgm:pt modelId="{926779A3-5CA3-4164-939C-D243DDC96DD3}" type="pres">
      <dgm:prSet presAssocID="{BA09E41D-F920-4081-ADE7-8B37B1753C2C}" presName="rootConnector" presStyleLbl="node3" presStyleIdx="1" presStyleCnt="5"/>
      <dgm:spPr/>
    </dgm:pt>
    <dgm:pt modelId="{0E8BE1CA-7901-4008-A099-47FB5447CD9F}" type="pres">
      <dgm:prSet presAssocID="{BA09E41D-F920-4081-ADE7-8B37B1753C2C}" presName="hierChild4" presStyleCnt="0"/>
      <dgm:spPr/>
    </dgm:pt>
    <dgm:pt modelId="{81A99C8F-1516-49E5-AD47-7E4007A292A7}" type="pres">
      <dgm:prSet presAssocID="{3481C696-14F4-4FB5-8D04-4DFAC495F498}" presName="Name37" presStyleLbl="parChTrans1D4" presStyleIdx="2" presStyleCnt="18"/>
      <dgm:spPr/>
    </dgm:pt>
    <dgm:pt modelId="{66440129-2E19-4DD2-80C2-397C9884C4AC}" type="pres">
      <dgm:prSet presAssocID="{0031B960-B806-4148-894C-DE9F2A215567}" presName="hierRoot2" presStyleCnt="0">
        <dgm:presLayoutVars>
          <dgm:hierBranch val="init"/>
        </dgm:presLayoutVars>
      </dgm:prSet>
      <dgm:spPr/>
    </dgm:pt>
    <dgm:pt modelId="{CD39D0DB-9EF8-4EFA-AD70-4199E64BF7D9}" type="pres">
      <dgm:prSet presAssocID="{0031B960-B806-4148-894C-DE9F2A215567}" presName="rootComposite" presStyleCnt="0"/>
      <dgm:spPr/>
    </dgm:pt>
    <dgm:pt modelId="{2FEB2E42-AEF8-4BE1-93FF-C892604E8549}" type="pres">
      <dgm:prSet presAssocID="{0031B960-B806-4148-894C-DE9F2A215567}" presName="rootText" presStyleLbl="node4" presStyleIdx="2" presStyleCnt="18">
        <dgm:presLayoutVars>
          <dgm:chPref val="3"/>
        </dgm:presLayoutVars>
      </dgm:prSet>
      <dgm:spPr/>
    </dgm:pt>
    <dgm:pt modelId="{4BF330E7-894E-4F3C-A1A0-120B4EFAB624}" type="pres">
      <dgm:prSet presAssocID="{0031B960-B806-4148-894C-DE9F2A215567}" presName="rootConnector" presStyleLbl="node4" presStyleIdx="2" presStyleCnt="18"/>
      <dgm:spPr/>
    </dgm:pt>
    <dgm:pt modelId="{DBAD647D-9326-4201-BE49-97E08D813B96}" type="pres">
      <dgm:prSet presAssocID="{0031B960-B806-4148-894C-DE9F2A215567}" presName="hierChild4" presStyleCnt="0"/>
      <dgm:spPr/>
    </dgm:pt>
    <dgm:pt modelId="{882B2199-8682-4329-BBBF-4D768A5CC87E}" type="pres">
      <dgm:prSet presAssocID="{0031B960-B806-4148-894C-DE9F2A215567}" presName="hierChild5" presStyleCnt="0"/>
      <dgm:spPr/>
    </dgm:pt>
    <dgm:pt modelId="{021E4885-3543-45AF-A6F0-938060708A58}" type="pres">
      <dgm:prSet presAssocID="{D2398D84-2C96-45A7-8341-CB933DEA4464}" presName="Name37" presStyleLbl="parChTrans1D4" presStyleIdx="3" presStyleCnt="18"/>
      <dgm:spPr/>
    </dgm:pt>
    <dgm:pt modelId="{B5B2C83B-C022-4100-8A57-49455DBCF0CC}" type="pres">
      <dgm:prSet presAssocID="{F76E9B75-0626-4C3F-8D02-AEB8F68C4F91}" presName="hierRoot2" presStyleCnt="0">
        <dgm:presLayoutVars>
          <dgm:hierBranch val="init"/>
        </dgm:presLayoutVars>
      </dgm:prSet>
      <dgm:spPr/>
    </dgm:pt>
    <dgm:pt modelId="{E7A5F2E2-CCE9-4A26-B7B7-3852C108A7E1}" type="pres">
      <dgm:prSet presAssocID="{F76E9B75-0626-4C3F-8D02-AEB8F68C4F91}" presName="rootComposite" presStyleCnt="0"/>
      <dgm:spPr/>
    </dgm:pt>
    <dgm:pt modelId="{C56814B6-0B87-4D4D-9880-B31915671F48}" type="pres">
      <dgm:prSet presAssocID="{F76E9B75-0626-4C3F-8D02-AEB8F68C4F91}" presName="rootText" presStyleLbl="node4" presStyleIdx="3" presStyleCnt="18">
        <dgm:presLayoutVars>
          <dgm:chPref val="3"/>
        </dgm:presLayoutVars>
      </dgm:prSet>
      <dgm:spPr/>
    </dgm:pt>
    <dgm:pt modelId="{A8CA800A-CED8-46C8-8C74-374E4298A687}" type="pres">
      <dgm:prSet presAssocID="{F76E9B75-0626-4C3F-8D02-AEB8F68C4F91}" presName="rootConnector" presStyleLbl="node4" presStyleIdx="3" presStyleCnt="18"/>
      <dgm:spPr/>
    </dgm:pt>
    <dgm:pt modelId="{45DAF2DB-DA98-4635-BD6D-3959ACC7A445}" type="pres">
      <dgm:prSet presAssocID="{F76E9B75-0626-4C3F-8D02-AEB8F68C4F91}" presName="hierChild4" presStyleCnt="0"/>
      <dgm:spPr/>
    </dgm:pt>
    <dgm:pt modelId="{3AD27E0A-F370-44DC-8F13-2A482B1C2EEA}" type="pres">
      <dgm:prSet presAssocID="{F76E9B75-0626-4C3F-8D02-AEB8F68C4F91}" presName="hierChild5" presStyleCnt="0"/>
      <dgm:spPr/>
    </dgm:pt>
    <dgm:pt modelId="{A4CCBA5B-3044-4097-AA6A-4AC69F5A43FA}" type="pres">
      <dgm:prSet presAssocID="{8AE92FE2-78D3-4006-A4BF-484CD606562B}" presName="Name37" presStyleLbl="parChTrans1D4" presStyleIdx="4" presStyleCnt="18"/>
      <dgm:spPr/>
    </dgm:pt>
    <dgm:pt modelId="{0C5094BE-1A48-402C-AFD5-92399E92D3EB}" type="pres">
      <dgm:prSet presAssocID="{F354D874-2B75-47DB-BB9A-9B623065B899}" presName="hierRoot2" presStyleCnt="0">
        <dgm:presLayoutVars>
          <dgm:hierBranch val="init"/>
        </dgm:presLayoutVars>
      </dgm:prSet>
      <dgm:spPr/>
    </dgm:pt>
    <dgm:pt modelId="{C1D8AA14-E2C3-400C-8E27-422897BBA94A}" type="pres">
      <dgm:prSet presAssocID="{F354D874-2B75-47DB-BB9A-9B623065B899}" presName="rootComposite" presStyleCnt="0"/>
      <dgm:spPr/>
    </dgm:pt>
    <dgm:pt modelId="{B2ECEE20-0EBA-4872-A081-3B8F01E2A782}" type="pres">
      <dgm:prSet presAssocID="{F354D874-2B75-47DB-BB9A-9B623065B899}" presName="rootText" presStyleLbl="node4" presStyleIdx="4" presStyleCnt="18">
        <dgm:presLayoutVars>
          <dgm:chPref val="3"/>
        </dgm:presLayoutVars>
      </dgm:prSet>
      <dgm:spPr/>
    </dgm:pt>
    <dgm:pt modelId="{012593CA-8437-44A0-A63F-A1732129E975}" type="pres">
      <dgm:prSet presAssocID="{F354D874-2B75-47DB-BB9A-9B623065B899}" presName="rootConnector" presStyleLbl="node4" presStyleIdx="4" presStyleCnt="18"/>
      <dgm:spPr/>
    </dgm:pt>
    <dgm:pt modelId="{FE7AE58F-6586-49E7-AA79-D0357A797D32}" type="pres">
      <dgm:prSet presAssocID="{F354D874-2B75-47DB-BB9A-9B623065B899}" presName="hierChild4" presStyleCnt="0"/>
      <dgm:spPr/>
    </dgm:pt>
    <dgm:pt modelId="{8A1A5E02-C884-4196-8D61-FA80FEF9A674}" type="pres">
      <dgm:prSet presAssocID="{F354D874-2B75-47DB-BB9A-9B623065B899}" presName="hierChild5" presStyleCnt="0"/>
      <dgm:spPr/>
    </dgm:pt>
    <dgm:pt modelId="{BA834A21-5E7D-407B-AE52-8093D86BA59C}" type="pres">
      <dgm:prSet presAssocID="{7EB37677-18E6-4438-A555-C13D8AD9570F}" presName="Name37" presStyleLbl="parChTrans1D4" presStyleIdx="5" presStyleCnt="18"/>
      <dgm:spPr/>
    </dgm:pt>
    <dgm:pt modelId="{317F9CF0-3630-47DC-9E80-278D5EA79A49}" type="pres">
      <dgm:prSet presAssocID="{B65819B3-B34C-4277-BE1B-572F628281F2}" presName="hierRoot2" presStyleCnt="0">
        <dgm:presLayoutVars>
          <dgm:hierBranch val="init"/>
        </dgm:presLayoutVars>
      </dgm:prSet>
      <dgm:spPr/>
    </dgm:pt>
    <dgm:pt modelId="{91479389-9478-42EB-BEE3-9A4F601ACD21}" type="pres">
      <dgm:prSet presAssocID="{B65819B3-B34C-4277-BE1B-572F628281F2}" presName="rootComposite" presStyleCnt="0"/>
      <dgm:spPr/>
    </dgm:pt>
    <dgm:pt modelId="{F8905B96-B8B7-47EE-A38B-52A20C85EFDA}" type="pres">
      <dgm:prSet presAssocID="{B65819B3-B34C-4277-BE1B-572F628281F2}" presName="rootText" presStyleLbl="node4" presStyleIdx="5" presStyleCnt="18">
        <dgm:presLayoutVars>
          <dgm:chPref val="3"/>
        </dgm:presLayoutVars>
      </dgm:prSet>
      <dgm:spPr/>
    </dgm:pt>
    <dgm:pt modelId="{4EEFF555-5D43-4783-BAA9-EDE63E8E8942}" type="pres">
      <dgm:prSet presAssocID="{B65819B3-B34C-4277-BE1B-572F628281F2}" presName="rootConnector" presStyleLbl="node4" presStyleIdx="5" presStyleCnt="18"/>
      <dgm:spPr/>
    </dgm:pt>
    <dgm:pt modelId="{FEC7C8B6-0F75-48D3-8F4E-6ADD214CFBD5}" type="pres">
      <dgm:prSet presAssocID="{B65819B3-B34C-4277-BE1B-572F628281F2}" presName="hierChild4" presStyleCnt="0"/>
      <dgm:spPr/>
    </dgm:pt>
    <dgm:pt modelId="{B0F16726-7B7A-45E3-8F3A-C3EE5194CB54}" type="pres">
      <dgm:prSet presAssocID="{B65819B3-B34C-4277-BE1B-572F628281F2}" presName="hierChild5" presStyleCnt="0"/>
      <dgm:spPr/>
    </dgm:pt>
    <dgm:pt modelId="{5A6C94A1-2A26-4361-94F1-8D574872089E}" type="pres">
      <dgm:prSet presAssocID="{BA09E41D-F920-4081-ADE7-8B37B1753C2C}" presName="hierChild5" presStyleCnt="0"/>
      <dgm:spPr/>
    </dgm:pt>
    <dgm:pt modelId="{E03E3211-96CB-413F-A57A-67D332C3A89D}" type="pres">
      <dgm:prSet presAssocID="{D8BE0B27-5467-47A3-9D1C-14178D94257B}" presName="Name37" presStyleLbl="parChTrans1D3" presStyleIdx="2" presStyleCnt="5"/>
      <dgm:spPr/>
    </dgm:pt>
    <dgm:pt modelId="{60FE7E95-0A0E-4A69-9B80-6EC08B87E2A6}" type="pres">
      <dgm:prSet presAssocID="{F09A2D60-73CB-48BB-ACF5-A2B5F5CAE5AE}" presName="hierRoot2" presStyleCnt="0">
        <dgm:presLayoutVars>
          <dgm:hierBranch val="init"/>
        </dgm:presLayoutVars>
      </dgm:prSet>
      <dgm:spPr/>
    </dgm:pt>
    <dgm:pt modelId="{637ED3E7-A999-40DB-A085-CB3E37C41416}" type="pres">
      <dgm:prSet presAssocID="{F09A2D60-73CB-48BB-ACF5-A2B5F5CAE5AE}" presName="rootComposite" presStyleCnt="0"/>
      <dgm:spPr/>
    </dgm:pt>
    <dgm:pt modelId="{BC5D4F12-B5F6-4489-81B4-9426424B3D92}" type="pres">
      <dgm:prSet presAssocID="{F09A2D60-73CB-48BB-ACF5-A2B5F5CAE5AE}" presName="rootText" presStyleLbl="node3" presStyleIdx="2" presStyleCnt="5" custScaleX="167734">
        <dgm:presLayoutVars>
          <dgm:chPref val="3"/>
        </dgm:presLayoutVars>
      </dgm:prSet>
      <dgm:spPr/>
    </dgm:pt>
    <dgm:pt modelId="{785A18EF-E109-4246-BB81-BB1DFC00DDFC}" type="pres">
      <dgm:prSet presAssocID="{F09A2D60-73CB-48BB-ACF5-A2B5F5CAE5AE}" presName="rootConnector" presStyleLbl="node3" presStyleIdx="2" presStyleCnt="5"/>
      <dgm:spPr/>
    </dgm:pt>
    <dgm:pt modelId="{665F19F3-7C28-4555-8AE5-1D949D7AC97A}" type="pres">
      <dgm:prSet presAssocID="{F09A2D60-73CB-48BB-ACF5-A2B5F5CAE5AE}" presName="hierChild4" presStyleCnt="0"/>
      <dgm:spPr/>
    </dgm:pt>
    <dgm:pt modelId="{01551E2D-5E23-45E7-BD9F-91D1121CCE95}" type="pres">
      <dgm:prSet presAssocID="{27F8242F-C42C-44EB-9B57-3A62608D9A50}" presName="Name37" presStyleLbl="parChTrans1D4" presStyleIdx="6" presStyleCnt="18"/>
      <dgm:spPr/>
    </dgm:pt>
    <dgm:pt modelId="{7354967F-600D-469D-B52E-C26C27874BE7}" type="pres">
      <dgm:prSet presAssocID="{2588FA6D-54DE-4FB2-980F-23513596D47A}" presName="hierRoot2" presStyleCnt="0">
        <dgm:presLayoutVars>
          <dgm:hierBranch val="init"/>
        </dgm:presLayoutVars>
      </dgm:prSet>
      <dgm:spPr/>
    </dgm:pt>
    <dgm:pt modelId="{F7CFA439-A0C2-4929-8BF7-1904CD65B726}" type="pres">
      <dgm:prSet presAssocID="{2588FA6D-54DE-4FB2-980F-23513596D47A}" presName="rootComposite" presStyleCnt="0"/>
      <dgm:spPr/>
    </dgm:pt>
    <dgm:pt modelId="{A9EAAD39-F976-43B5-8BC5-05D07B093F3B}" type="pres">
      <dgm:prSet presAssocID="{2588FA6D-54DE-4FB2-980F-23513596D47A}" presName="rootText" presStyleLbl="node4" presStyleIdx="6" presStyleCnt="18">
        <dgm:presLayoutVars>
          <dgm:chPref val="3"/>
        </dgm:presLayoutVars>
      </dgm:prSet>
      <dgm:spPr/>
    </dgm:pt>
    <dgm:pt modelId="{A17B7F47-3937-4195-B121-493B44828B6B}" type="pres">
      <dgm:prSet presAssocID="{2588FA6D-54DE-4FB2-980F-23513596D47A}" presName="rootConnector" presStyleLbl="node4" presStyleIdx="6" presStyleCnt="18"/>
      <dgm:spPr/>
    </dgm:pt>
    <dgm:pt modelId="{882B4CE9-977F-4DCE-A8DE-DA680F1920D3}" type="pres">
      <dgm:prSet presAssocID="{2588FA6D-54DE-4FB2-980F-23513596D47A}" presName="hierChild4" presStyleCnt="0"/>
      <dgm:spPr/>
    </dgm:pt>
    <dgm:pt modelId="{38D9EC00-4E11-48E0-9D48-74401110170C}" type="pres">
      <dgm:prSet presAssocID="{2588FA6D-54DE-4FB2-980F-23513596D47A}" presName="hierChild5" presStyleCnt="0"/>
      <dgm:spPr/>
    </dgm:pt>
    <dgm:pt modelId="{AB9FB96C-0292-4714-B922-4951C8A99F34}" type="pres">
      <dgm:prSet presAssocID="{F7A00B36-47D5-4FA8-B2A1-337C8C0DA00C}" presName="Name37" presStyleLbl="parChTrans1D4" presStyleIdx="7" presStyleCnt="18"/>
      <dgm:spPr/>
    </dgm:pt>
    <dgm:pt modelId="{501CBB67-E448-49AB-BE2B-1DC2E546A6BF}" type="pres">
      <dgm:prSet presAssocID="{5401A725-966A-4ACA-A462-56737499062A}" presName="hierRoot2" presStyleCnt="0">
        <dgm:presLayoutVars>
          <dgm:hierBranch val="init"/>
        </dgm:presLayoutVars>
      </dgm:prSet>
      <dgm:spPr/>
    </dgm:pt>
    <dgm:pt modelId="{5B37CE61-A5B5-4085-9626-9CEA28B97246}" type="pres">
      <dgm:prSet presAssocID="{5401A725-966A-4ACA-A462-56737499062A}" presName="rootComposite" presStyleCnt="0"/>
      <dgm:spPr/>
    </dgm:pt>
    <dgm:pt modelId="{05269BD5-B07D-41A0-83AC-EAC32E27077D}" type="pres">
      <dgm:prSet presAssocID="{5401A725-966A-4ACA-A462-56737499062A}" presName="rootText" presStyleLbl="node4" presStyleIdx="7" presStyleCnt="18">
        <dgm:presLayoutVars>
          <dgm:chPref val="3"/>
        </dgm:presLayoutVars>
      </dgm:prSet>
      <dgm:spPr/>
    </dgm:pt>
    <dgm:pt modelId="{876B5D78-F6AE-4BCF-A4D6-865BE34A8FB3}" type="pres">
      <dgm:prSet presAssocID="{5401A725-966A-4ACA-A462-56737499062A}" presName="rootConnector" presStyleLbl="node4" presStyleIdx="7" presStyleCnt="18"/>
      <dgm:spPr/>
    </dgm:pt>
    <dgm:pt modelId="{C46ED8D7-398B-4CBB-925B-A613E59B645F}" type="pres">
      <dgm:prSet presAssocID="{5401A725-966A-4ACA-A462-56737499062A}" presName="hierChild4" presStyleCnt="0"/>
      <dgm:spPr/>
    </dgm:pt>
    <dgm:pt modelId="{65A4CE7C-BE11-4246-A197-A0F16F28DCBE}" type="pres">
      <dgm:prSet presAssocID="{5401A725-966A-4ACA-A462-56737499062A}" presName="hierChild5" presStyleCnt="0"/>
      <dgm:spPr/>
    </dgm:pt>
    <dgm:pt modelId="{D283598B-8193-4525-9D65-F5A5A52F4993}" type="pres">
      <dgm:prSet presAssocID="{16F130E9-6285-40ED-B83B-26B5EE78B588}" presName="Name37" presStyleLbl="parChTrans1D4" presStyleIdx="8" presStyleCnt="18"/>
      <dgm:spPr/>
    </dgm:pt>
    <dgm:pt modelId="{F745A89F-CDBD-4E75-9BBC-98B22091D6DD}" type="pres">
      <dgm:prSet presAssocID="{63ABD25F-FF07-4A9F-9619-82F7D5676267}" presName="hierRoot2" presStyleCnt="0">
        <dgm:presLayoutVars>
          <dgm:hierBranch val="init"/>
        </dgm:presLayoutVars>
      </dgm:prSet>
      <dgm:spPr/>
    </dgm:pt>
    <dgm:pt modelId="{8335F6C9-A526-4F2A-B8E6-05D66AE44061}" type="pres">
      <dgm:prSet presAssocID="{63ABD25F-FF07-4A9F-9619-82F7D5676267}" presName="rootComposite" presStyleCnt="0"/>
      <dgm:spPr/>
    </dgm:pt>
    <dgm:pt modelId="{2E2E6D64-B63C-4885-98B4-506C85A1D060}" type="pres">
      <dgm:prSet presAssocID="{63ABD25F-FF07-4A9F-9619-82F7D5676267}" presName="rootText" presStyleLbl="node4" presStyleIdx="8" presStyleCnt="18">
        <dgm:presLayoutVars>
          <dgm:chPref val="3"/>
        </dgm:presLayoutVars>
      </dgm:prSet>
      <dgm:spPr/>
    </dgm:pt>
    <dgm:pt modelId="{28FBC7F5-5E8E-4CE2-BFBC-3E9512940204}" type="pres">
      <dgm:prSet presAssocID="{63ABD25F-FF07-4A9F-9619-82F7D5676267}" presName="rootConnector" presStyleLbl="node4" presStyleIdx="8" presStyleCnt="18"/>
      <dgm:spPr/>
    </dgm:pt>
    <dgm:pt modelId="{3F016EF7-4C19-4FB0-91C4-BB44E9F1577E}" type="pres">
      <dgm:prSet presAssocID="{63ABD25F-FF07-4A9F-9619-82F7D5676267}" presName="hierChild4" presStyleCnt="0"/>
      <dgm:spPr/>
    </dgm:pt>
    <dgm:pt modelId="{31FC8491-36C6-46B2-922B-3B6D3BE4F0B6}" type="pres">
      <dgm:prSet presAssocID="{63ABD25F-FF07-4A9F-9619-82F7D5676267}" presName="hierChild5" presStyleCnt="0"/>
      <dgm:spPr/>
    </dgm:pt>
    <dgm:pt modelId="{4E03F910-D0A6-448A-B22D-B4FF84282476}" type="pres">
      <dgm:prSet presAssocID="{102AF697-2977-4C49-8ABE-6940856C78E3}" presName="Name37" presStyleLbl="parChTrans1D4" presStyleIdx="9" presStyleCnt="18"/>
      <dgm:spPr/>
    </dgm:pt>
    <dgm:pt modelId="{0071B7FB-D3DB-4403-B198-B2624A2653BA}" type="pres">
      <dgm:prSet presAssocID="{071CDCAC-3339-4576-8A86-47CA62B4457B}" presName="hierRoot2" presStyleCnt="0">
        <dgm:presLayoutVars>
          <dgm:hierBranch val="init"/>
        </dgm:presLayoutVars>
      </dgm:prSet>
      <dgm:spPr/>
    </dgm:pt>
    <dgm:pt modelId="{5C4598B9-833F-4F1E-935F-3FE5A8F497DD}" type="pres">
      <dgm:prSet presAssocID="{071CDCAC-3339-4576-8A86-47CA62B4457B}" presName="rootComposite" presStyleCnt="0"/>
      <dgm:spPr/>
    </dgm:pt>
    <dgm:pt modelId="{14C2B84B-54CD-4D9B-A671-37B53D84F8E3}" type="pres">
      <dgm:prSet presAssocID="{071CDCAC-3339-4576-8A86-47CA62B4457B}" presName="rootText" presStyleLbl="node4" presStyleIdx="9" presStyleCnt="18">
        <dgm:presLayoutVars>
          <dgm:chPref val="3"/>
        </dgm:presLayoutVars>
      </dgm:prSet>
      <dgm:spPr/>
    </dgm:pt>
    <dgm:pt modelId="{E8135754-C529-40BF-B6C0-15B852009D7C}" type="pres">
      <dgm:prSet presAssocID="{071CDCAC-3339-4576-8A86-47CA62B4457B}" presName="rootConnector" presStyleLbl="node4" presStyleIdx="9" presStyleCnt="18"/>
      <dgm:spPr/>
    </dgm:pt>
    <dgm:pt modelId="{2630278C-4C56-4C94-BD8C-D1BFC3B54720}" type="pres">
      <dgm:prSet presAssocID="{071CDCAC-3339-4576-8A86-47CA62B4457B}" presName="hierChild4" presStyleCnt="0"/>
      <dgm:spPr/>
    </dgm:pt>
    <dgm:pt modelId="{E050E0C3-06F6-4991-89B5-5AA947950231}" type="pres">
      <dgm:prSet presAssocID="{071CDCAC-3339-4576-8A86-47CA62B4457B}" presName="hierChild5" presStyleCnt="0"/>
      <dgm:spPr/>
    </dgm:pt>
    <dgm:pt modelId="{0FCED19B-0B9A-43BF-BF1B-DF6595B3BFDF}" type="pres">
      <dgm:prSet presAssocID="{DEC92B53-16DE-44E1-8487-65D6A8553096}" presName="Name37" presStyleLbl="parChTrans1D4" presStyleIdx="10" presStyleCnt="18"/>
      <dgm:spPr/>
    </dgm:pt>
    <dgm:pt modelId="{FC4A1472-F8D3-4199-AFA8-F5983B845DD7}" type="pres">
      <dgm:prSet presAssocID="{F586A4CC-0130-408B-A1C6-B1D5618114D8}" presName="hierRoot2" presStyleCnt="0">
        <dgm:presLayoutVars>
          <dgm:hierBranch val="init"/>
        </dgm:presLayoutVars>
      </dgm:prSet>
      <dgm:spPr/>
    </dgm:pt>
    <dgm:pt modelId="{7EC7E977-7BD0-4885-AA8D-8AF45B519699}" type="pres">
      <dgm:prSet presAssocID="{F586A4CC-0130-408B-A1C6-B1D5618114D8}" presName="rootComposite" presStyleCnt="0"/>
      <dgm:spPr/>
    </dgm:pt>
    <dgm:pt modelId="{810BAD2E-D8CE-4905-8A6E-99FEC30E2C40}" type="pres">
      <dgm:prSet presAssocID="{F586A4CC-0130-408B-A1C6-B1D5618114D8}" presName="rootText" presStyleLbl="node4" presStyleIdx="10" presStyleCnt="18">
        <dgm:presLayoutVars>
          <dgm:chPref val="3"/>
        </dgm:presLayoutVars>
      </dgm:prSet>
      <dgm:spPr/>
    </dgm:pt>
    <dgm:pt modelId="{2AC5D0D4-8B3C-495E-98DD-5C217600EC8B}" type="pres">
      <dgm:prSet presAssocID="{F586A4CC-0130-408B-A1C6-B1D5618114D8}" presName="rootConnector" presStyleLbl="node4" presStyleIdx="10" presStyleCnt="18"/>
      <dgm:spPr/>
    </dgm:pt>
    <dgm:pt modelId="{682B1D27-4B2C-421E-816A-C32C96968D92}" type="pres">
      <dgm:prSet presAssocID="{F586A4CC-0130-408B-A1C6-B1D5618114D8}" presName="hierChild4" presStyleCnt="0"/>
      <dgm:spPr/>
    </dgm:pt>
    <dgm:pt modelId="{5D42A8B5-7CC6-4E82-B31C-A045A5E4BDFD}" type="pres">
      <dgm:prSet presAssocID="{F586A4CC-0130-408B-A1C6-B1D5618114D8}" presName="hierChild5" presStyleCnt="0"/>
      <dgm:spPr/>
    </dgm:pt>
    <dgm:pt modelId="{55490738-171C-486B-9FFE-3AFA4ABCB527}" type="pres">
      <dgm:prSet presAssocID="{F09A2D60-73CB-48BB-ACF5-A2B5F5CAE5AE}" presName="hierChild5" presStyleCnt="0"/>
      <dgm:spPr/>
    </dgm:pt>
    <dgm:pt modelId="{5E929AAD-6E52-4C60-8147-4CE9C0CD3F81}" type="pres">
      <dgm:prSet presAssocID="{2267B488-1E11-4F34-8D9A-2B48BA07CA7B}" presName="Name37" presStyleLbl="parChTrans1D3" presStyleIdx="3" presStyleCnt="5"/>
      <dgm:spPr/>
    </dgm:pt>
    <dgm:pt modelId="{5BF79576-E56A-4284-BC5F-4C0144D43A48}" type="pres">
      <dgm:prSet presAssocID="{600CB9B4-BB0F-47A5-BB81-D6BFC96EB18A}" presName="hierRoot2" presStyleCnt="0">
        <dgm:presLayoutVars>
          <dgm:hierBranch val="init"/>
        </dgm:presLayoutVars>
      </dgm:prSet>
      <dgm:spPr/>
    </dgm:pt>
    <dgm:pt modelId="{9DC2C04C-6D8D-4D3F-8129-7B6A7B5EF5D2}" type="pres">
      <dgm:prSet presAssocID="{600CB9B4-BB0F-47A5-BB81-D6BFC96EB18A}" presName="rootComposite" presStyleCnt="0"/>
      <dgm:spPr/>
    </dgm:pt>
    <dgm:pt modelId="{2EAC8131-D678-47A6-8966-7F2D03EA6A94}" type="pres">
      <dgm:prSet presAssocID="{600CB9B4-BB0F-47A5-BB81-D6BFC96EB18A}" presName="rootText" presStyleLbl="node3" presStyleIdx="3" presStyleCnt="5" custScaleX="167734">
        <dgm:presLayoutVars>
          <dgm:chPref val="3"/>
        </dgm:presLayoutVars>
      </dgm:prSet>
      <dgm:spPr/>
    </dgm:pt>
    <dgm:pt modelId="{E534124F-E622-4A24-ACB3-04DE37BA9F5A}" type="pres">
      <dgm:prSet presAssocID="{600CB9B4-BB0F-47A5-BB81-D6BFC96EB18A}" presName="rootConnector" presStyleLbl="node3" presStyleIdx="3" presStyleCnt="5"/>
      <dgm:spPr/>
    </dgm:pt>
    <dgm:pt modelId="{C4093A81-CF09-4AF5-96C6-7CAB742D38D6}" type="pres">
      <dgm:prSet presAssocID="{600CB9B4-BB0F-47A5-BB81-D6BFC96EB18A}" presName="hierChild4" presStyleCnt="0"/>
      <dgm:spPr/>
    </dgm:pt>
    <dgm:pt modelId="{7148D6CA-F5C0-4FDC-A832-8FC3F688D22A}" type="pres">
      <dgm:prSet presAssocID="{B6DBB6D0-358E-4533-8064-8CDFFFDDC1A0}" presName="Name37" presStyleLbl="parChTrans1D4" presStyleIdx="11" presStyleCnt="18"/>
      <dgm:spPr/>
    </dgm:pt>
    <dgm:pt modelId="{AAAF3E89-3E62-40FB-ABCD-6B6EC4A28AF7}" type="pres">
      <dgm:prSet presAssocID="{ABA8A1D1-439C-402C-A757-93145F75BAFC}" presName="hierRoot2" presStyleCnt="0">
        <dgm:presLayoutVars>
          <dgm:hierBranch val="init"/>
        </dgm:presLayoutVars>
      </dgm:prSet>
      <dgm:spPr/>
    </dgm:pt>
    <dgm:pt modelId="{671C14A9-185C-43E1-98B6-4A3ADB8E1E5C}" type="pres">
      <dgm:prSet presAssocID="{ABA8A1D1-439C-402C-A757-93145F75BAFC}" presName="rootComposite" presStyleCnt="0"/>
      <dgm:spPr/>
    </dgm:pt>
    <dgm:pt modelId="{101CB998-445D-4F8C-9356-BC1E23ED09DA}" type="pres">
      <dgm:prSet presAssocID="{ABA8A1D1-439C-402C-A757-93145F75BAFC}" presName="rootText" presStyleLbl="node4" presStyleIdx="11" presStyleCnt="18">
        <dgm:presLayoutVars>
          <dgm:chPref val="3"/>
        </dgm:presLayoutVars>
      </dgm:prSet>
      <dgm:spPr/>
    </dgm:pt>
    <dgm:pt modelId="{A150A635-82C8-4A2F-946C-374DB1854EBF}" type="pres">
      <dgm:prSet presAssocID="{ABA8A1D1-439C-402C-A757-93145F75BAFC}" presName="rootConnector" presStyleLbl="node4" presStyleIdx="11" presStyleCnt="18"/>
      <dgm:spPr/>
    </dgm:pt>
    <dgm:pt modelId="{860B6925-89D9-41C1-AF18-B870A95D6725}" type="pres">
      <dgm:prSet presAssocID="{ABA8A1D1-439C-402C-A757-93145F75BAFC}" presName="hierChild4" presStyleCnt="0"/>
      <dgm:spPr/>
    </dgm:pt>
    <dgm:pt modelId="{C22C2DF6-72B7-4468-BFA4-87F2A79DAF23}" type="pres">
      <dgm:prSet presAssocID="{ABA8A1D1-439C-402C-A757-93145F75BAFC}" presName="hierChild5" presStyleCnt="0"/>
      <dgm:spPr/>
    </dgm:pt>
    <dgm:pt modelId="{3B089025-E068-4DBC-9B09-1CD0A6CF1662}" type="pres">
      <dgm:prSet presAssocID="{AF36EC7C-425E-4133-9853-B51E5945B376}" presName="Name37" presStyleLbl="parChTrans1D4" presStyleIdx="12" presStyleCnt="18"/>
      <dgm:spPr/>
    </dgm:pt>
    <dgm:pt modelId="{143545BF-7C82-4DF2-A5B4-C35E6FDFD97D}" type="pres">
      <dgm:prSet presAssocID="{256D4E80-4241-47C9-9127-42BDE88C772E}" presName="hierRoot2" presStyleCnt="0">
        <dgm:presLayoutVars>
          <dgm:hierBranch val="init"/>
        </dgm:presLayoutVars>
      </dgm:prSet>
      <dgm:spPr/>
    </dgm:pt>
    <dgm:pt modelId="{85083EAB-4D22-4021-9DBF-D623D97FF2E1}" type="pres">
      <dgm:prSet presAssocID="{256D4E80-4241-47C9-9127-42BDE88C772E}" presName="rootComposite" presStyleCnt="0"/>
      <dgm:spPr/>
    </dgm:pt>
    <dgm:pt modelId="{212AF829-3548-41B2-BFCA-5C9591430159}" type="pres">
      <dgm:prSet presAssocID="{256D4E80-4241-47C9-9127-42BDE88C772E}" presName="rootText" presStyleLbl="node4" presStyleIdx="12" presStyleCnt="18">
        <dgm:presLayoutVars>
          <dgm:chPref val="3"/>
        </dgm:presLayoutVars>
      </dgm:prSet>
      <dgm:spPr/>
    </dgm:pt>
    <dgm:pt modelId="{99E7D083-B1E4-436D-85E7-D9C625A5B103}" type="pres">
      <dgm:prSet presAssocID="{256D4E80-4241-47C9-9127-42BDE88C772E}" presName="rootConnector" presStyleLbl="node4" presStyleIdx="12" presStyleCnt="18"/>
      <dgm:spPr/>
    </dgm:pt>
    <dgm:pt modelId="{79CC267C-28A1-40CE-ACEE-32F74B05D857}" type="pres">
      <dgm:prSet presAssocID="{256D4E80-4241-47C9-9127-42BDE88C772E}" presName="hierChild4" presStyleCnt="0"/>
      <dgm:spPr/>
    </dgm:pt>
    <dgm:pt modelId="{47C57CC9-B060-4646-A92E-3234CDD50056}" type="pres">
      <dgm:prSet presAssocID="{256D4E80-4241-47C9-9127-42BDE88C772E}" presName="hierChild5" presStyleCnt="0"/>
      <dgm:spPr/>
    </dgm:pt>
    <dgm:pt modelId="{7C075ABB-8644-4A8E-A426-612C07564E18}" type="pres">
      <dgm:prSet presAssocID="{FABF8C03-1B68-44C9-954D-15CEFFCB13FD}" presName="Name37" presStyleLbl="parChTrans1D4" presStyleIdx="13" presStyleCnt="18"/>
      <dgm:spPr/>
    </dgm:pt>
    <dgm:pt modelId="{C62E9F6C-EC41-4014-853B-836E72B084E3}" type="pres">
      <dgm:prSet presAssocID="{97E0377B-7B9F-4B67-986D-0AB6445F1BAB}" presName="hierRoot2" presStyleCnt="0">
        <dgm:presLayoutVars>
          <dgm:hierBranch val="init"/>
        </dgm:presLayoutVars>
      </dgm:prSet>
      <dgm:spPr/>
    </dgm:pt>
    <dgm:pt modelId="{AC9A4A43-F77F-428E-B982-19AEEA47E2A9}" type="pres">
      <dgm:prSet presAssocID="{97E0377B-7B9F-4B67-986D-0AB6445F1BAB}" presName="rootComposite" presStyleCnt="0"/>
      <dgm:spPr/>
    </dgm:pt>
    <dgm:pt modelId="{B7B093A4-2C5E-493A-8B98-9C75F11C4B3F}" type="pres">
      <dgm:prSet presAssocID="{97E0377B-7B9F-4B67-986D-0AB6445F1BAB}" presName="rootText" presStyleLbl="node4" presStyleIdx="13" presStyleCnt="18">
        <dgm:presLayoutVars>
          <dgm:chPref val="3"/>
        </dgm:presLayoutVars>
      </dgm:prSet>
      <dgm:spPr/>
    </dgm:pt>
    <dgm:pt modelId="{168531B3-5CD2-4584-A6F8-DB8AB546324D}" type="pres">
      <dgm:prSet presAssocID="{97E0377B-7B9F-4B67-986D-0AB6445F1BAB}" presName="rootConnector" presStyleLbl="node4" presStyleIdx="13" presStyleCnt="18"/>
      <dgm:spPr/>
    </dgm:pt>
    <dgm:pt modelId="{18DFDDCC-F66F-4F3A-833E-8AE3132F98F0}" type="pres">
      <dgm:prSet presAssocID="{97E0377B-7B9F-4B67-986D-0AB6445F1BAB}" presName="hierChild4" presStyleCnt="0"/>
      <dgm:spPr/>
    </dgm:pt>
    <dgm:pt modelId="{A753B477-B5DE-479C-9FEE-AE4950189D8E}" type="pres">
      <dgm:prSet presAssocID="{97E0377B-7B9F-4B67-986D-0AB6445F1BAB}" presName="hierChild5" presStyleCnt="0"/>
      <dgm:spPr/>
    </dgm:pt>
    <dgm:pt modelId="{26678256-07E2-4BCA-932A-93D507ED8B01}" type="pres">
      <dgm:prSet presAssocID="{7DD52DB3-C5E1-4147-985B-2239ED296D43}" presName="Name37" presStyleLbl="parChTrans1D4" presStyleIdx="14" presStyleCnt="18"/>
      <dgm:spPr/>
    </dgm:pt>
    <dgm:pt modelId="{7C57305B-0215-4CC4-B66A-BD75A2BF4CB0}" type="pres">
      <dgm:prSet presAssocID="{4F6B1C6A-CA5B-4A22-A72B-B75F56967478}" presName="hierRoot2" presStyleCnt="0">
        <dgm:presLayoutVars>
          <dgm:hierBranch val="init"/>
        </dgm:presLayoutVars>
      </dgm:prSet>
      <dgm:spPr/>
    </dgm:pt>
    <dgm:pt modelId="{F7711B71-9D18-4DE7-870A-A863688CA979}" type="pres">
      <dgm:prSet presAssocID="{4F6B1C6A-CA5B-4A22-A72B-B75F56967478}" presName="rootComposite" presStyleCnt="0"/>
      <dgm:spPr/>
    </dgm:pt>
    <dgm:pt modelId="{6D65CABB-A0B6-4470-99A1-8EBC51C64C91}" type="pres">
      <dgm:prSet presAssocID="{4F6B1C6A-CA5B-4A22-A72B-B75F56967478}" presName="rootText" presStyleLbl="node4" presStyleIdx="14" presStyleCnt="18">
        <dgm:presLayoutVars>
          <dgm:chPref val="3"/>
        </dgm:presLayoutVars>
      </dgm:prSet>
      <dgm:spPr/>
    </dgm:pt>
    <dgm:pt modelId="{D4799BE5-3D32-4D60-8584-858E712678B0}" type="pres">
      <dgm:prSet presAssocID="{4F6B1C6A-CA5B-4A22-A72B-B75F56967478}" presName="rootConnector" presStyleLbl="node4" presStyleIdx="14" presStyleCnt="18"/>
      <dgm:spPr/>
    </dgm:pt>
    <dgm:pt modelId="{63CD4FD3-E075-499C-B9CD-1AC55697A20C}" type="pres">
      <dgm:prSet presAssocID="{4F6B1C6A-CA5B-4A22-A72B-B75F56967478}" presName="hierChild4" presStyleCnt="0"/>
      <dgm:spPr/>
    </dgm:pt>
    <dgm:pt modelId="{386F4A75-6180-4A74-A0FB-4601F7363712}" type="pres">
      <dgm:prSet presAssocID="{4F6B1C6A-CA5B-4A22-A72B-B75F56967478}" presName="hierChild5" presStyleCnt="0"/>
      <dgm:spPr/>
    </dgm:pt>
    <dgm:pt modelId="{A52A8F41-9267-45AB-B3A7-2FE3C419C7A5}" type="pres">
      <dgm:prSet presAssocID="{EEF7639D-97D5-41B0-9B99-6003740D6755}" presName="Name37" presStyleLbl="parChTrans1D4" presStyleIdx="15" presStyleCnt="18"/>
      <dgm:spPr/>
    </dgm:pt>
    <dgm:pt modelId="{EAF1C295-B075-4560-B012-5D28B60F0117}" type="pres">
      <dgm:prSet presAssocID="{0BEA5B4D-1337-47FE-83BD-17B9C4AC344F}" presName="hierRoot2" presStyleCnt="0">
        <dgm:presLayoutVars>
          <dgm:hierBranch val="init"/>
        </dgm:presLayoutVars>
      </dgm:prSet>
      <dgm:spPr/>
    </dgm:pt>
    <dgm:pt modelId="{51C4D273-6AE1-421F-8A33-F6EB85D74A4D}" type="pres">
      <dgm:prSet presAssocID="{0BEA5B4D-1337-47FE-83BD-17B9C4AC344F}" presName="rootComposite" presStyleCnt="0"/>
      <dgm:spPr/>
    </dgm:pt>
    <dgm:pt modelId="{FFD98C8D-A520-468C-BDBC-462AE7D6E844}" type="pres">
      <dgm:prSet presAssocID="{0BEA5B4D-1337-47FE-83BD-17B9C4AC344F}" presName="rootText" presStyleLbl="node4" presStyleIdx="15" presStyleCnt="18">
        <dgm:presLayoutVars>
          <dgm:chPref val="3"/>
        </dgm:presLayoutVars>
      </dgm:prSet>
      <dgm:spPr/>
    </dgm:pt>
    <dgm:pt modelId="{523F2644-D79E-4608-AED4-E2855D393474}" type="pres">
      <dgm:prSet presAssocID="{0BEA5B4D-1337-47FE-83BD-17B9C4AC344F}" presName="rootConnector" presStyleLbl="node4" presStyleIdx="15" presStyleCnt="18"/>
      <dgm:spPr/>
    </dgm:pt>
    <dgm:pt modelId="{4CFF95ED-35CA-479F-B0C7-A747BFB947CE}" type="pres">
      <dgm:prSet presAssocID="{0BEA5B4D-1337-47FE-83BD-17B9C4AC344F}" presName="hierChild4" presStyleCnt="0"/>
      <dgm:spPr/>
    </dgm:pt>
    <dgm:pt modelId="{082E914F-F488-4F11-8B83-17FCF282C377}" type="pres">
      <dgm:prSet presAssocID="{0BEA5B4D-1337-47FE-83BD-17B9C4AC344F}" presName="hierChild5" presStyleCnt="0"/>
      <dgm:spPr/>
    </dgm:pt>
    <dgm:pt modelId="{53F7C01C-07A6-4A8E-BCCF-43F0D5985984}" type="pres">
      <dgm:prSet presAssocID="{52EAA07B-BE4A-408D-B967-BBC213E11B4F}" presName="Name37" presStyleLbl="parChTrans1D4" presStyleIdx="16" presStyleCnt="18"/>
      <dgm:spPr/>
    </dgm:pt>
    <dgm:pt modelId="{48BB8BEF-7FBA-466A-89F0-03FA615E0477}" type="pres">
      <dgm:prSet presAssocID="{EE614111-458A-4D0E-AFE1-FFA2AB6BA476}" presName="hierRoot2" presStyleCnt="0">
        <dgm:presLayoutVars>
          <dgm:hierBranch val="init"/>
        </dgm:presLayoutVars>
      </dgm:prSet>
      <dgm:spPr/>
    </dgm:pt>
    <dgm:pt modelId="{B223C1F0-5637-4340-A357-313C7E8542CA}" type="pres">
      <dgm:prSet presAssocID="{EE614111-458A-4D0E-AFE1-FFA2AB6BA476}" presName="rootComposite" presStyleCnt="0"/>
      <dgm:spPr/>
    </dgm:pt>
    <dgm:pt modelId="{61C96906-A9A4-4073-A98F-9AC583647DF7}" type="pres">
      <dgm:prSet presAssocID="{EE614111-458A-4D0E-AFE1-FFA2AB6BA476}" presName="rootText" presStyleLbl="node4" presStyleIdx="16" presStyleCnt="18">
        <dgm:presLayoutVars>
          <dgm:chPref val="3"/>
        </dgm:presLayoutVars>
      </dgm:prSet>
      <dgm:spPr/>
    </dgm:pt>
    <dgm:pt modelId="{CD937231-2B0A-4113-B712-87B7992F90E1}" type="pres">
      <dgm:prSet presAssocID="{EE614111-458A-4D0E-AFE1-FFA2AB6BA476}" presName="rootConnector" presStyleLbl="node4" presStyleIdx="16" presStyleCnt="18"/>
      <dgm:spPr/>
    </dgm:pt>
    <dgm:pt modelId="{5CB61434-4313-4BF1-84E9-578605561DB0}" type="pres">
      <dgm:prSet presAssocID="{EE614111-458A-4D0E-AFE1-FFA2AB6BA476}" presName="hierChild4" presStyleCnt="0"/>
      <dgm:spPr/>
    </dgm:pt>
    <dgm:pt modelId="{90D0ACCE-E585-4A96-9F22-1DC76D5E4079}" type="pres">
      <dgm:prSet presAssocID="{EE614111-458A-4D0E-AFE1-FFA2AB6BA476}" presName="hierChild5" presStyleCnt="0"/>
      <dgm:spPr/>
    </dgm:pt>
    <dgm:pt modelId="{E6C203A8-0DF3-47EE-AEE1-5D075D8090EE}" type="pres">
      <dgm:prSet presAssocID="{600CB9B4-BB0F-47A5-BB81-D6BFC96EB18A}" presName="hierChild5" presStyleCnt="0"/>
      <dgm:spPr/>
    </dgm:pt>
    <dgm:pt modelId="{C5819270-0330-4CEF-9FA0-C42FBEDA639D}" type="pres">
      <dgm:prSet presAssocID="{3798E779-E06E-4258-988A-658592D2F07F}" presName="Name37" presStyleLbl="parChTrans1D3" presStyleIdx="4" presStyleCnt="5"/>
      <dgm:spPr/>
    </dgm:pt>
    <dgm:pt modelId="{EA5B9D4C-D1E9-4651-8AE0-2F2937ACC66E}" type="pres">
      <dgm:prSet presAssocID="{32490B7F-B3FC-4356-908D-FA4C8BB30950}" presName="hierRoot2" presStyleCnt="0">
        <dgm:presLayoutVars>
          <dgm:hierBranch val="init"/>
        </dgm:presLayoutVars>
      </dgm:prSet>
      <dgm:spPr/>
    </dgm:pt>
    <dgm:pt modelId="{69B4083E-DF9D-4F0A-83BC-57F858DDCE7D}" type="pres">
      <dgm:prSet presAssocID="{32490B7F-B3FC-4356-908D-FA4C8BB30950}" presName="rootComposite" presStyleCnt="0"/>
      <dgm:spPr/>
    </dgm:pt>
    <dgm:pt modelId="{FF17D33C-0698-429B-810B-F1D630AD5AF5}" type="pres">
      <dgm:prSet presAssocID="{32490B7F-B3FC-4356-908D-FA4C8BB30950}" presName="rootText" presStyleLbl="node3" presStyleIdx="4" presStyleCnt="5" custScaleX="167734">
        <dgm:presLayoutVars>
          <dgm:chPref val="3"/>
        </dgm:presLayoutVars>
      </dgm:prSet>
      <dgm:spPr/>
    </dgm:pt>
    <dgm:pt modelId="{091841DC-9D0D-40FB-929B-170B00607392}" type="pres">
      <dgm:prSet presAssocID="{32490B7F-B3FC-4356-908D-FA4C8BB30950}" presName="rootConnector" presStyleLbl="node3" presStyleIdx="4" presStyleCnt="5"/>
      <dgm:spPr/>
    </dgm:pt>
    <dgm:pt modelId="{A71F6743-8373-4C78-8645-A2E3E2359AC6}" type="pres">
      <dgm:prSet presAssocID="{32490B7F-B3FC-4356-908D-FA4C8BB30950}" presName="hierChild4" presStyleCnt="0"/>
      <dgm:spPr/>
    </dgm:pt>
    <dgm:pt modelId="{35509617-98D9-4305-B57B-22F961A5C1FF}" type="pres">
      <dgm:prSet presAssocID="{F946C690-77C7-4DDB-B1BF-53A17021D5F8}" presName="Name37" presStyleLbl="parChTrans1D4" presStyleIdx="17" presStyleCnt="18"/>
      <dgm:spPr/>
    </dgm:pt>
    <dgm:pt modelId="{61C73B81-F291-4A67-83AE-99AB3CD7EFEB}" type="pres">
      <dgm:prSet presAssocID="{76929CFA-7B6D-4118-AB0F-C0B19560F0AD}" presName="hierRoot2" presStyleCnt="0">
        <dgm:presLayoutVars>
          <dgm:hierBranch val="init"/>
        </dgm:presLayoutVars>
      </dgm:prSet>
      <dgm:spPr/>
    </dgm:pt>
    <dgm:pt modelId="{D436072C-A612-4FD0-BBD6-503481D5E319}" type="pres">
      <dgm:prSet presAssocID="{76929CFA-7B6D-4118-AB0F-C0B19560F0AD}" presName="rootComposite" presStyleCnt="0"/>
      <dgm:spPr/>
    </dgm:pt>
    <dgm:pt modelId="{617186A8-AF19-48C0-95BA-539C03651E5D}" type="pres">
      <dgm:prSet presAssocID="{76929CFA-7B6D-4118-AB0F-C0B19560F0AD}" presName="rootText" presStyleLbl="node4" presStyleIdx="17" presStyleCnt="18">
        <dgm:presLayoutVars>
          <dgm:chPref val="3"/>
        </dgm:presLayoutVars>
      </dgm:prSet>
      <dgm:spPr/>
    </dgm:pt>
    <dgm:pt modelId="{07AA520D-714D-4474-AF95-36B7C8509C31}" type="pres">
      <dgm:prSet presAssocID="{76929CFA-7B6D-4118-AB0F-C0B19560F0AD}" presName="rootConnector" presStyleLbl="node4" presStyleIdx="17" presStyleCnt="18"/>
      <dgm:spPr/>
    </dgm:pt>
    <dgm:pt modelId="{7645CE07-1D2D-41B4-BA17-2016E721838F}" type="pres">
      <dgm:prSet presAssocID="{76929CFA-7B6D-4118-AB0F-C0B19560F0AD}" presName="hierChild4" presStyleCnt="0"/>
      <dgm:spPr/>
    </dgm:pt>
    <dgm:pt modelId="{A9D51B3A-1A27-4DB8-8B1C-FB27D4373D7B}" type="pres">
      <dgm:prSet presAssocID="{76929CFA-7B6D-4118-AB0F-C0B19560F0AD}" presName="hierChild5" presStyleCnt="0"/>
      <dgm:spPr/>
    </dgm:pt>
    <dgm:pt modelId="{9840C2AF-DBD2-4F9B-AC40-386F44581515}" type="pres">
      <dgm:prSet presAssocID="{32490B7F-B3FC-4356-908D-FA4C8BB30950}" presName="hierChild5" presStyleCnt="0"/>
      <dgm:spPr/>
    </dgm:pt>
    <dgm:pt modelId="{26C46D75-4E41-43B8-885B-6CC3804A5E06}" type="pres">
      <dgm:prSet presAssocID="{AC6AEA25-22BB-4C60-ACAD-43059B2D3E40}" presName="hierChild5" presStyleCnt="0"/>
      <dgm:spPr/>
    </dgm:pt>
    <dgm:pt modelId="{2466BA81-FE7F-4799-A11C-AD11BFBE460C}" type="pres">
      <dgm:prSet presAssocID="{0839793F-B86A-4381-92EF-FFA1D35C4C4E}" presName="Name37" presStyleLbl="parChTrans1D2" presStyleIdx="1" presStyleCnt="3"/>
      <dgm:spPr/>
    </dgm:pt>
    <dgm:pt modelId="{CBB40ABE-E037-4A54-8343-AD4F56FB6CC8}" type="pres">
      <dgm:prSet presAssocID="{DAE1191B-EB19-4CB2-AEF1-42D0EAAA0DDD}" presName="hierRoot2" presStyleCnt="0">
        <dgm:presLayoutVars>
          <dgm:hierBranch val="init"/>
        </dgm:presLayoutVars>
      </dgm:prSet>
      <dgm:spPr/>
    </dgm:pt>
    <dgm:pt modelId="{1D154A20-6FF3-43BB-95A9-F88B8831799B}" type="pres">
      <dgm:prSet presAssocID="{DAE1191B-EB19-4CB2-AEF1-42D0EAAA0DDD}" presName="rootComposite" presStyleCnt="0"/>
      <dgm:spPr/>
    </dgm:pt>
    <dgm:pt modelId="{88CBB3D1-07A9-43EA-94F7-A88C0266F236}" type="pres">
      <dgm:prSet presAssocID="{DAE1191B-EB19-4CB2-AEF1-42D0EAAA0DDD}" presName="rootText" presStyleLbl="node2" presStyleIdx="1" presStyleCnt="3" custScaleX="135661">
        <dgm:presLayoutVars>
          <dgm:chPref val="3"/>
        </dgm:presLayoutVars>
      </dgm:prSet>
      <dgm:spPr/>
    </dgm:pt>
    <dgm:pt modelId="{0FDBB8C1-B8B3-438E-BEA6-BF4569862D5C}" type="pres">
      <dgm:prSet presAssocID="{DAE1191B-EB19-4CB2-AEF1-42D0EAAA0DDD}" presName="rootConnector" presStyleLbl="node2" presStyleIdx="1" presStyleCnt="3"/>
      <dgm:spPr/>
    </dgm:pt>
    <dgm:pt modelId="{844D49B1-85E9-495F-A395-BEF0EBC93135}" type="pres">
      <dgm:prSet presAssocID="{DAE1191B-EB19-4CB2-AEF1-42D0EAAA0DDD}" presName="hierChild4" presStyleCnt="0"/>
      <dgm:spPr/>
    </dgm:pt>
    <dgm:pt modelId="{91C5BC7F-9C87-4153-B1B2-3760EE671358}" type="pres">
      <dgm:prSet presAssocID="{DAE1191B-EB19-4CB2-AEF1-42D0EAAA0DDD}" presName="hierChild5" presStyleCnt="0"/>
      <dgm:spPr/>
    </dgm:pt>
    <dgm:pt modelId="{F6788754-52B8-4475-A5A5-19332C1DC20D}" type="pres">
      <dgm:prSet presAssocID="{A976B606-B4B5-4205-8A42-5DF809748888}" presName="Name37" presStyleLbl="parChTrans1D2" presStyleIdx="2" presStyleCnt="3"/>
      <dgm:spPr/>
    </dgm:pt>
    <dgm:pt modelId="{30594BA6-E180-49C8-B8F3-B266B4088404}" type="pres">
      <dgm:prSet presAssocID="{1B268FA3-EC41-4FF0-97BF-C52E9316E93D}" presName="hierRoot2" presStyleCnt="0">
        <dgm:presLayoutVars>
          <dgm:hierBranch val="init"/>
        </dgm:presLayoutVars>
      </dgm:prSet>
      <dgm:spPr/>
    </dgm:pt>
    <dgm:pt modelId="{1D5C453A-4E4B-4A65-B55A-0C5AAD5B6FB1}" type="pres">
      <dgm:prSet presAssocID="{1B268FA3-EC41-4FF0-97BF-C52E9316E93D}" presName="rootComposite" presStyleCnt="0"/>
      <dgm:spPr/>
    </dgm:pt>
    <dgm:pt modelId="{A4504C65-6F48-40E5-90F7-013809B7852B}" type="pres">
      <dgm:prSet presAssocID="{1B268FA3-EC41-4FF0-97BF-C52E9316E93D}" presName="rootText" presStyleLbl="node2" presStyleIdx="2" presStyleCnt="3" custScaleX="176378">
        <dgm:presLayoutVars>
          <dgm:chPref val="3"/>
        </dgm:presLayoutVars>
      </dgm:prSet>
      <dgm:spPr/>
    </dgm:pt>
    <dgm:pt modelId="{37F92DDD-5A53-4E4A-801C-77ADDD3890CE}" type="pres">
      <dgm:prSet presAssocID="{1B268FA3-EC41-4FF0-97BF-C52E9316E93D}" presName="rootConnector" presStyleLbl="node2" presStyleIdx="2" presStyleCnt="3"/>
      <dgm:spPr/>
    </dgm:pt>
    <dgm:pt modelId="{9340F7C2-D12D-43AE-B7EB-22F48D8E7EF7}" type="pres">
      <dgm:prSet presAssocID="{1B268FA3-EC41-4FF0-97BF-C52E9316E93D}" presName="hierChild4" presStyleCnt="0"/>
      <dgm:spPr/>
    </dgm:pt>
    <dgm:pt modelId="{85A84D1C-AA70-4C9A-A596-C43F9D6EEF0C}" type="pres">
      <dgm:prSet presAssocID="{1B268FA3-EC41-4FF0-97BF-C52E9316E93D}" presName="hierChild5" presStyleCnt="0"/>
      <dgm:spPr/>
    </dgm:pt>
    <dgm:pt modelId="{DE3696BA-9263-4B56-9753-A8D51F18E084}" type="pres">
      <dgm:prSet presAssocID="{66F79C97-DA9D-4D87-B375-5C8B465D5400}" presName="hierChild3" presStyleCnt="0"/>
      <dgm:spPr/>
    </dgm:pt>
  </dgm:ptLst>
  <dgm:cxnLst>
    <dgm:cxn modelId="{39FF790A-A36C-4019-B963-B045BE6DDB5B}" type="presOf" srcId="{A976B606-B4B5-4205-8A42-5DF809748888}" destId="{F6788754-52B8-4475-A5A5-19332C1DC20D}" srcOrd="0" destOrd="0" presId="urn:microsoft.com/office/officeart/2005/8/layout/orgChart1"/>
    <dgm:cxn modelId="{3155590C-4587-4FBA-B7E1-1AF468AD2A9E}" srcId="{66F79C97-DA9D-4D87-B375-5C8B465D5400}" destId="{AC6AEA25-22BB-4C60-ACAD-43059B2D3E40}" srcOrd="0" destOrd="0" parTransId="{1469409C-883A-42B2-B3CD-AB918CB1C4E1}" sibTransId="{4857819E-9189-417B-95B0-BC92020D06CA}"/>
    <dgm:cxn modelId="{39C76F12-CB41-4879-BAAF-9FC0B8AD4FA8}" srcId="{F09A2D60-73CB-48BB-ACF5-A2B5F5CAE5AE}" destId="{F586A4CC-0130-408B-A1C6-B1D5618114D8}" srcOrd="4" destOrd="0" parTransId="{DEC92B53-16DE-44E1-8487-65D6A8553096}" sibTransId="{C8B4122E-3D3E-401E-8D4B-740514E30C05}"/>
    <dgm:cxn modelId="{7DE4DC16-9EC2-41A8-AE6B-78106F23898D}" type="presOf" srcId="{1B268FA3-EC41-4FF0-97BF-C52E9316E93D}" destId="{A4504C65-6F48-40E5-90F7-013809B7852B}" srcOrd="0" destOrd="0" presId="urn:microsoft.com/office/officeart/2005/8/layout/orgChart1"/>
    <dgm:cxn modelId="{AA3D6F17-C292-4D63-962D-96157D92ED05}" type="presOf" srcId="{0BEA5B4D-1337-47FE-83BD-17B9C4AC344F}" destId="{523F2644-D79E-4608-AED4-E2855D393474}" srcOrd="1" destOrd="0" presId="urn:microsoft.com/office/officeart/2005/8/layout/orgChart1"/>
    <dgm:cxn modelId="{A9745F1A-42DB-450F-A75E-B3F2E41CBE4E}" type="presOf" srcId="{0031B960-B806-4148-894C-DE9F2A215567}" destId="{2FEB2E42-AEF8-4BE1-93FF-C892604E8549}" srcOrd="0" destOrd="0" presId="urn:microsoft.com/office/officeart/2005/8/layout/orgChart1"/>
    <dgm:cxn modelId="{F3F1301C-DC52-41B8-AE74-1C1F8B4C7475}" type="presOf" srcId="{AC6AEA25-22BB-4C60-ACAD-43059B2D3E40}" destId="{DBD4C9C9-194B-46A8-A92C-8D7C92340299}" srcOrd="0" destOrd="0" presId="urn:microsoft.com/office/officeart/2005/8/layout/orgChart1"/>
    <dgm:cxn modelId="{F2E0161E-42AC-40F8-A6BA-B8820C85C2A2}" srcId="{D21D79A6-A756-46F0-8208-0154878FF41C}" destId="{14133078-146F-4408-A97F-D297B96E357D}" srcOrd="0" destOrd="0" parTransId="{60592612-F6FC-48C8-BC92-60D3799254FC}" sibTransId="{00FE7BB2-069A-4C9C-A4AE-C7DB67A1F6A3}"/>
    <dgm:cxn modelId="{E3BFC720-AC39-4E0B-97F4-978BC35A9AEA}" type="presOf" srcId="{BA09E41D-F920-4081-ADE7-8B37B1753C2C}" destId="{926779A3-5CA3-4164-939C-D243DDC96DD3}" srcOrd="1" destOrd="0" presId="urn:microsoft.com/office/officeart/2005/8/layout/orgChart1"/>
    <dgm:cxn modelId="{95D20B22-491C-4F96-9108-4BBDD880A30D}" type="presOf" srcId="{F09A2D60-73CB-48BB-ACF5-A2B5F5CAE5AE}" destId="{785A18EF-E109-4246-BB81-BB1DFC00DDFC}" srcOrd="1" destOrd="0" presId="urn:microsoft.com/office/officeart/2005/8/layout/orgChart1"/>
    <dgm:cxn modelId="{5E86DB23-A528-471F-AD77-2E8308DDD500}" type="presOf" srcId="{DAE1191B-EB19-4CB2-AEF1-42D0EAAA0DDD}" destId="{88CBB3D1-07A9-43EA-94F7-A88C0266F236}" srcOrd="0" destOrd="0" presId="urn:microsoft.com/office/officeart/2005/8/layout/orgChart1"/>
    <dgm:cxn modelId="{F3721825-976C-413F-B1F1-9135DBE0320F}" type="presOf" srcId="{0839793F-B86A-4381-92EF-FFA1D35C4C4E}" destId="{2466BA81-FE7F-4799-A11C-AD11BFBE460C}" srcOrd="0" destOrd="0" presId="urn:microsoft.com/office/officeart/2005/8/layout/orgChart1"/>
    <dgm:cxn modelId="{15453827-E57E-4775-8AED-71090EF5C7DC}" type="presOf" srcId="{DAE1191B-EB19-4CB2-AEF1-42D0EAAA0DDD}" destId="{0FDBB8C1-B8B3-438E-BEA6-BF4569862D5C}" srcOrd="1" destOrd="0" presId="urn:microsoft.com/office/officeart/2005/8/layout/orgChart1"/>
    <dgm:cxn modelId="{32F08D29-7E92-4CDF-A16B-9788C7E40DEF}" srcId="{AC6AEA25-22BB-4C60-ACAD-43059B2D3E40}" destId="{F09A2D60-73CB-48BB-ACF5-A2B5F5CAE5AE}" srcOrd="2" destOrd="0" parTransId="{D8BE0B27-5467-47A3-9D1C-14178D94257B}" sibTransId="{221C1256-0C12-4867-B0A4-1D0C387C2DCE}"/>
    <dgm:cxn modelId="{2571E92A-39C3-407C-AE4D-725FEBD17A03}" type="presOf" srcId="{F354D874-2B75-47DB-BB9A-9B623065B899}" destId="{B2ECEE20-0EBA-4872-A081-3B8F01E2A782}" srcOrd="0" destOrd="0" presId="urn:microsoft.com/office/officeart/2005/8/layout/orgChart1"/>
    <dgm:cxn modelId="{40BAEE2C-B652-4AE2-A55A-EE3BF825A7A0}" srcId="{F09A2D60-73CB-48BB-ACF5-A2B5F5CAE5AE}" destId="{5401A725-966A-4ACA-A462-56737499062A}" srcOrd="1" destOrd="0" parTransId="{F7A00B36-47D5-4FA8-B2A1-337C8C0DA00C}" sibTransId="{06271D34-FCA5-4C78-ACB9-1F3350FA39C6}"/>
    <dgm:cxn modelId="{80AF642D-29DA-4B6D-8B02-64910D3D0C44}" type="presOf" srcId="{DEC92B53-16DE-44E1-8487-65D6A8553096}" destId="{0FCED19B-0B9A-43BF-BF1B-DF6595B3BFDF}" srcOrd="0" destOrd="0" presId="urn:microsoft.com/office/officeart/2005/8/layout/orgChart1"/>
    <dgm:cxn modelId="{BA26672D-0DC6-4BD0-BDD6-D46CE1850456}" srcId="{BA09E41D-F920-4081-ADE7-8B37B1753C2C}" destId="{F76E9B75-0626-4C3F-8D02-AEB8F68C4F91}" srcOrd="1" destOrd="0" parTransId="{D2398D84-2C96-45A7-8341-CB933DEA4464}" sibTransId="{44AC0B31-CDD4-40D2-A214-5EC51235722D}"/>
    <dgm:cxn modelId="{8A2C9D2E-9CF8-48A9-B0CF-5BC29CD44B73}" type="presOf" srcId="{7EB37677-18E6-4438-A555-C13D8AD9570F}" destId="{BA834A21-5E7D-407B-AE52-8093D86BA59C}" srcOrd="0" destOrd="0" presId="urn:microsoft.com/office/officeart/2005/8/layout/orgChart1"/>
    <dgm:cxn modelId="{03254430-2DF5-4863-9D20-31E25F4BD837}" type="presOf" srcId="{1469409C-883A-42B2-B3CD-AB918CB1C4E1}" destId="{AFA976B3-64B7-4374-9AEE-D123E001B119}" srcOrd="0" destOrd="0" presId="urn:microsoft.com/office/officeart/2005/8/layout/orgChart1"/>
    <dgm:cxn modelId="{E0EFB330-B24D-4361-90B8-D845C6ED31BD}" type="presOf" srcId="{1B268FA3-EC41-4FF0-97BF-C52E9316E93D}" destId="{37F92DDD-5A53-4E4A-801C-77ADDD3890CE}" srcOrd="1" destOrd="0" presId="urn:microsoft.com/office/officeart/2005/8/layout/orgChart1"/>
    <dgm:cxn modelId="{8F9F6F37-D139-48AF-8A29-EA2302D43207}" type="presOf" srcId="{102AF697-2977-4C49-8ABE-6940856C78E3}" destId="{4E03F910-D0A6-448A-B22D-B4FF84282476}" srcOrd="0" destOrd="0" presId="urn:microsoft.com/office/officeart/2005/8/layout/orgChart1"/>
    <dgm:cxn modelId="{30C03039-DD8A-415F-BD07-6291B2E31834}" type="presOf" srcId="{63ABD25F-FF07-4A9F-9619-82F7D5676267}" destId="{28FBC7F5-5E8E-4CE2-BFBC-3E9512940204}" srcOrd="1" destOrd="0" presId="urn:microsoft.com/office/officeart/2005/8/layout/orgChart1"/>
    <dgm:cxn modelId="{2229DE3F-1D86-416F-A5B1-FD59EDE24B03}" type="presOf" srcId="{438E0F07-FF98-4A28-85E3-C4AB60675851}" destId="{7CAC9A9A-A75C-43C9-99D4-EF1BA8C5E78F}" srcOrd="0" destOrd="0" presId="urn:microsoft.com/office/officeart/2005/8/layout/orgChart1"/>
    <dgm:cxn modelId="{6B3DCD5B-B893-443C-A0F3-8E057BFC62C7}" type="presOf" srcId="{32490B7F-B3FC-4356-908D-FA4C8BB30950}" destId="{FF17D33C-0698-429B-810B-F1D630AD5AF5}" srcOrd="0" destOrd="0" presId="urn:microsoft.com/office/officeart/2005/8/layout/orgChart1"/>
    <dgm:cxn modelId="{7838935C-DAB6-4D82-8793-FC498817B104}" srcId="{600CB9B4-BB0F-47A5-BB81-D6BFC96EB18A}" destId="{0BEA5B4D-1337-47FE-83BD-17B9C4AC344F}" srcOrd="4" destOrd="0" parTransId="{EEF7639D-97D5-41B0-9B99-6003740D6755}" sibTransId="{0B2B2029-D3EB-45C0-955B-DCCB49F1C4D4}"/>
    <dgm:cxn modelId="{79D2805F-439F-4A4F-B47B-85AD26837901}" type="presOf" srcId="{66F79C97-DA9D-4D87-B375-5C8B465D5400}" destId="{0AFDFD10-D617-4EA3-AEEE-4E6C8224B998}" srcOrd="1" destOrd="0" presId="urn:microsoft.com/office/officeart/2005/8/layout/orgChart1"/>
    <dgm:cxn modelId="{5DA5A643-601C-4323-B600-1B197AE2B4E5}" type="presOf" srcId="{F09A2D60-73CB-48BB-ACF5-A2B5F5CAE5AE}" destId="{BC5D4F12-B5F6-4489-81B4-9426424B3D92}" srcOrd="0" destOrd="0" presId="urn:microsoft.com/office/officeart/2005/8/layout/orgChart1"/>
    <dgm:cxn modelId="{C2208865-5F42-4D6E-B9FF-941F5928A9CB}" type="presOf" srcId="{0031B960-B806-4148-894C-DE9F2A215567}" destId="{4BF330E7-894E-4F3C-A1A0-120B4EFAB624}" srcOrd="1" destOrd="0" presId="urn:microsoft.com/office/officeart/2005/8/layout/orgChart1"/>
    <dgm:cxn modelId="{EE069265-B3A8-46A0-A4A1-5D5FD7BB5D95}" type="presOf" srcId="{D2398D84-2C96-45A7-8341-CB933DEA4464}" destId="{021E4885-3543-45AF-A6F0-938060708A58}" srcOrd="0" destOrd="0" presId="urn:microsoft.com/office/officeart/2005/8/layout/orgChart1"/>
    <dgm:cxn modelId="{B53AFD45-4192-430C-BB5C-8D59EB80DE44}" type="presOf" srcId="{5401A725-966A-4ACA-A462-56737499062A}" destId="{876B5D78-F6AE-4BCF-A4D6-865BE34A8FB3}" srcOrd="1" destOrd="0" presId="urn:microsoft.com/office/officeart/2005/8/layout/orgChart1"/>
    <dgm:cxn modelId="{37855467-87BC-48B8-94DF-ED477C8A2E5E}" srcId="{600CB9B4-BB0F-47A5-BB81-D6BFC96EB18A}" destId="{256D4E80-4241-47C9-9127-42BDE88C772E}" srcOrd="1" destOrd="0" parTransId="{AF36EC7C-425E-4133-9853-B51E5945B376}" sibTransId="{EE967D1F-1AFF-4723-B41D-9DD99344C77F}"/>
    <dgm:cxn modelId="{FC27A167-4F13-445B-8C74-5CB960FF6DAE}" type="presOf" srcId="{071CDCAC-3339-4576-8A86-47CA62B4457B}" destId="{14C2B84B-54CD-4D9B-A671-37B53D84F8E3}" srcOrd="0" destOrd="0" presId="urn:microsoft.com/office/officeart/2005/8/layout/orgChart1"/>
    <dgm:cxn modelId="{4701A148-4E29-4E96-AF75-D4641EAD3470}" type="presOf" srcId="{76929CFA-7B6D-4118-AB0F-C0B19560F0AD}" destId="{07AA520D-714D-4474-AF95-36B7C8509C31}" srcOrd="1" destOrd="0" presId="urn:microsoft.com/office/officeart/2005/8/layout/orgChart1"/>
    <dgm:cxn modelId="{DEAA4149-0B2E-406C-AF1F-1CBCCF29F310}" srcId="{66F79C97-DA9D-4D87-B375-5C8B465D5400}" destId="{DAE1191B-EB19-4CB2-AEF1-42D0EAAA0DDD}" srcOrd="1" destOrd="0" parTransId="{0839793F-B86A-4381-92EF-FFA1D35C4C4E}" sibTransId="{3C7D08BF-BE01-409B-A29E-3A10CC1FB14E}"/>
    <dgm:cxn modelId="{9CB3B04A-0318-4EA8-BC07-3A6E1FAD2C62}" type="presOf" srcId="{2F2F8F92-D9E8-4D06-A27F-ACE35C6F6D5E}" destId="{666330AC-8C35-4918-85F9-8E01481311E8}" srcOrd="1" destOrd="0" presId="urn:microsoft.com/office/officeart/2005/8/layout/orgChart1"/>
    <dgm:cxn modelId="{3CF0E34C-B50A-4875-BFCC-584388CBC610}" type="presOf" srcId="{16F130E9-6285-40ED-B83B-26B5EE78B588}" destId="{D283598B-8193-4525-9D65-F5A5A52F4993}" srcOrd="0" destOrd="0" presId="urn:microsoft.com/office/officeart/2005/8/layout/orgChart1"/>
    <dgm:cxn modelId="{8EB13A4E-495F-4C0F-814E-38B9CB25A3AA}" type="presOf" srcId="{0BEA5B4D-1337-47FE-83BD-17B9C4AC344F}" destId="{FFD98C8D-A520-468C-BDBC-462AE7D6E844}" srcOrd="0" destOrd="0" presId="urn:microsoft.com/office/officeart/2005/8/layout/orgChart1"/>
    <dgm:cxn modelId="{2B33E36F-4A4C-417B-9BDD-0112CFE7B610}" type="presOf" srcId="{97E0377B-7B9F-4B67-986D-0AB6445F1BAB}" destId="{168531B3-5CD2-4584-A6F8-DB8AB546324D}" srcOrd="1" destOrd="0" presId="urn:microsoft.com/office/officeart/2005/8/layout/orgChart1"/>
    <dgm:cxn modelId="{9F6FEA4F-D54D-491A-8EC4-36AB2A85C02B}" srcId="{66F79C97-DA9D-4D87-B375-5C8B465D5400}" destId="{1B268FA3-EC41-4FF0-97BF-C52E9316E93D}" srcOrd="2" destOrd="0" parTransId="{A976B606-B4B5-4205-8A42-5DF809748888}" sibTransId="{82FCF413-D9E9-4A76-A1CE-60E026E31713}"/>
    <dgm:cxn modelId="{B3736450-F81A-4FB6-A25D-4B5957187785}" type="presOf" srcId="{600CB9B4-BB0F-47A5-BB81-D6BFC96EB18A}" destId="{2EAC8131-D678-47A6-8966-7F2D03EA6A94}" srcOrd="0" destOrd="0" presId="urn:microsoft.com/office/officeart/2005/8/layout/orgChart1"/>
    <dgm:cxn modelId="{FA555771-2BB8-4DF5-A0FB-A46E693A964B}" type="presOf" srcId="{071CDCAC-3339-4576-8A86-47CA62B4457B}" destId="{E8135754-C529-40BF-B6C0-15B852009D7C}" srcOrd="1" destOrd="0" presId="urn:microsoft.com/office/officeart/2005/8/layout/orgChart1"/>
    <dgm:cxn modelId="{74D85A52-D779-4DD1-8979-66A46C3E9685}" type="presOf" srcId="{EE614111-458A-4D0E-AFE1-FFA2AB6BA476}" destId="{61C96906-A9A4-4073-A98F-9AC583647DF7}" srcOrd="0" destOrd="0" presId="urn:microsoft.com/office/officeart/2005/8/layout/orgChart1"/>
    <dgm:cxn modelId="{77F43953-F8A1-4C2A-999A-9A82A5C91076}" srcId="{AC6AEA25-22BB-4C60-ACAD-43059B2D3E40}" destId="{D21D79A6-A756-46F0-8208-0154878FF41C}" srcOrd="0" destOrd="0" parTransId="{708B0DF7-B6E9-4F41-9E80-3C421A598A6A}" sibTransId="{156AAC8E-9DB1-405C-8902-CE4F7DA6D4D4}"/>
    <dgm:cxn modelId="{CF2A6F73-1990-4594-A4E0-02CECFD646D6}" type="presOf" srcId="{F7A00B36-47D5-4FA8-B2A1-337C8C0DA00C}" destId="{AB9FB96C-0292-4714-B922-4951C8A99F34}" srcOrd="0" destOrd="0" presId="urn:microsoft.com/office/officeart/2005/8/layout/orgChart1"/>
    <dgm:cxn modelId="{5BAAC154-EED2-4F4A-B552-410AFA3D3FF3}" type="presOf" srcId="{2267B488-1E11-4F34-8D9A-2B48BA07CA7B}" destId="{5E929AAD-6E52-4C60-8147-4CE9C0CD3F81}" srcOrd="0" destOrd="0" presId="urn:microsoft.com/office/officeart/2005/8/layout/orgChart1"/>
    <dgm:cxn modelId="{BB27CF54-F05D-4805-83D9-608D534094DB}" type="presOf" srcId="{F354D874-2B75-47DB-BB9A-9B623065B899}" destId="{012593CA-8437-44A0-A63F-A1732129E975}" srcOrd="1" destOrd="0" presId="urn:microsoft.com/office/officeart/2005/8/layout/orgChart1"/>
    <dgm:cxn modelId="{6C6B1456-E2ED-42B6-9D6F-F9C63FD4EB1F}" srcId="{600CB9B4-BB0F-47A5-BB81-D6BFC96EB18A}" destId="{EE614111-458A-4D0E-AFE1-FFA2AB6BA476}" srcOrd="5" destOrd="0" parTransId="{52EAA07B-BE4A-408D-B967-BBC213E11B4F}" sibTransId="{6D3B9FA8-2334-4C05-8647-4BC07E00EF48}"/>
    <dgm:cxn modelId="{A1EF7C56-A1B7-4D27-A515-6B2A0692B652}" type="presOf" srcId="{4F6B1C6A-CA5B-4A22-A72B-B75F56967478}" destId="{D4799BE5-3D32-4D60-8584-858E712678B0}" srcOrd="1" destOrd="0" presId="urn:microsoft.com/office/officeart/2005/8/layout/orgChart1"/>
    <dgm:cxn modelId="{D4C58E56-E575-4D65-9AF6-011C83EDB28B}" type="presOf" srcId="{66F79C97-DA9D-4D87-B375-5C8B465D5400}" destId="{23C934B6-0AAC-482B-B580-EC410D47510A}" srcOrd="0" destOrd="0" presId="urn:microsoft.com/office/officeart/2005/8/layout/orgChart1"/>
    <dgm:cxn modelId="{9D2C0279-398B-4BD4-82CA-C9910E4D5BDD}" type="presOf" srcId="{BA09E41D-F920-4081-ADE7-8B37B1753C2C}" destId="{6D1DDB37-79E9-4B11-B785-99A4BE4004C9}" srcOrd="0" destOrd="0" presId="urn:microsoft.com/office/officeart/2005/8/layout/orgChart1"/>
    <dgm:cxn modelId="{80D3E279-4988-4F00-BD18-EDA19AA5DDA9}" type="presOf" srcId="{B65819B3-B34C-4277-BE1B-572F628281F2}" destId="{F8905B96-B8B7-47EE-A38B-52A20C85EFDA}" srcOrd="0" destOrd="0" presId="urn:microsoft.com/office/officeart/2005/8/layout/orgChart1"/>
    <dgm:cxn modelId="{EC14D17A-5CF8-488C-A183-C9DA17DFC963}" type="presOf" srcId="{7DD52DB3-C5E1-4147-985B-2239ED296D43}" destId="{26678256-07E2-4BCA-932A-93D507ED8B01}" srcOrd="0" destOrd="0" presId="urn:microsoft.com/office/officeart/2005/8/layout/orgChart1"/>
    <dgm:cxn modelId="{1E2F3B81-0739-48B5-B4E7-9CE64688B330}" srcId="{AC6AEA25-22BB-4C60-ACAD-43059B2D3E40}" destId="{BA09E41D-F920-4081-ADE7-8B37B1753C2C}" srcOrd="1" destOrd="0" parTransId="{7A34977B-19E2-4F69-9BD9-F3774E6BE4EA}" sibTransId="{B9474CAF-EDC9-43AC-8F3D-B3DEFF9217B0}"/>
    <dgm:cxn modelId="{066F6B86-3A63-45AA-AA22-0D87642F6D75}" type="presOf" srcId="{600CB9B4-BB0F-47A5-BB81-D6BFC96EB18A}" destId="{E534124F-E622-4A24-ACB3-04DE37BA9F5A}" srcOrd="1" destOrd="0" presId="urn:microsoft.com/office/officeart/2005/8/layout/orgChart1"/>
    <dgm:cxn modelId="{B03A088A-B6BA-4B62-A29C-72918E11B09F}" type="presOf" srcId="{EEF7639D-97D5-41B0-9B99-6003740D6755}" destId="{A52A8F41-9267-45AB-B3A7-2FE3C419C7A5}" srcOrd="0" destOrd="0" presId="urn:microsoft.com/office/officeart/2005/8/layout/orgChart1"/>
    <dgm:cxn modelId="{AE89AD8C-936E-49D7-9E34-9E6D1E75E3A3}" type="presOf" srcId="{2588FA6D-54DE-4FB2-980F-23513596D47A}" destId="{A9EAAD39-F976-43B5-8BC5-05D07B093F3B}" srcOrd="0" destOrd="0" presId="urn:microsoft.com/office/officeart/2005/8/layout/orgChart1"/>
    <dgm:cxn modelId="{0152888D-DD74-44C5-95D9-6B0E1C80ABA4}" type="presOf" srcId="{8AE92FE2-78D3-4006-A4BF-484CD606562B}" destId="{A4CCBA5B-3044-4097-AA6A-4AC69F5A43FA}" srcOrd="0" destOrd="0" presId="urn:microsoft.com/office/officeart/2005/8/layout/orgChart1"/>
    <dgm:cxn modelId="{B0265A8E-8B72-4B97-A004-55627682D065}" type="presOf" srcId="{708B0DF7-B6E9-4F41-9E80-3C421A598A6A}" destId="{3C83EC21-7204-457D-91F5-1454C7B4195A}" srcOrd="0" destOrd="0" presId="urn:microsoft.com/office/officeart/2005/8/layout/orgChart1"/>
    <dgm:cxn modelId="{11149B8E-1FA4-4AEB-B301-C578E7DA8646}" type="presOf" srcId="{AF36EC7C-425E-4133-9853-B51E5945B376}" destId="{3B089025-E068-4DBC-9B09-1CD0A6CF1662}" srcOrd="0" destOrd="0" presId="urn:microsoft.com/office/officeart/2005/8/layout/orgChart1"/>
    <dgm:cxn modelId="{C555E192-6D6F-409D-BBA7-1668DA5B49D1}" type="presOf" srcId="{ABA8A1D1-439C-402C-A757-93145F75BAFC}" destId="{101CB998-445D-4F8C-9356-BC1E23ED09DA}" srcOrd="0" destOrd="0" presId="urn:microsoft.com/office/officeart/2005/8/layout/orgChart1"/>
    <dgm:cxn modelId="{115F7393-5E30-4917-A07A-389DE72FE8CE}" type="presOf" srcId="{3798E779-E06E-4258-988A-658592D2F07F}" destId="{C5819270-0330-4CEF-9FA0-C42FBEDA639D}" srcOrd="0" destOrd="0" presId="urn:microsoft.com/office/officeart/2005/8/layout/orgChart1"/>
    <dgm:cxn modelId="{E7616A95-D186-4EAA-B950-C22F8EBB8042}" type="presOf" srcId="{D21D79A6-A756-46F0-8208-0154878FF41C}" destId="{2F0AA16F-6093-4133-B75E-32ABD97BB922}" srcOrd="1" destOrd="0" presId="urn:microsoft.com/office/officeart/2005/8/layout/orgChart1"/>
    <dgm:cxn modelId="{D3968096-D602-47B1-9DBA-11F2A0CEE9CB}" type="presOf" srcId="{ABA8A1D1-439C-402C-A757-93145F75BAFC}" destId="{A150A635-82C8-4A2F-946C-374DB1854EBF}" srcOrd="1" destOrd="0" presId="urn:microsoft.com/office/officeart/2005/8/layout/orgChart1"/>
    <dgm:cxn modelId="{0E9EC997-41E3-4748-A884-E19B491AAA28}" srcId="{AC6AEA25-22BB-4C60-ACAD-43059B2D3E40}" destId="{600CB9B4-BB0F-47A5-BB81-D6BFC96EB18A}" srcOrd="3" destOrd="0" parTransId="{2267B488-1E11-4F34-8D9A-2B48BA07CA7B}" sibTransId="{BFE117E1-E621-46BF-B5D6-61F77C7FC5D8}"/>
    <dgm:cxn modelId="{B5B16799-BEBE-4000-9012-3A8793467AAF}" srcId="{910E6302-79AB-4A51-8490-CB61BD6D9CB3}" destId="{66F79C97-DA9D-4D87-B375-5C8B465D5400}" srcOrd="0" destOrd="0" parTransId="{0DE5945E-77EE-4063-A890-513D627DCC85}" sibTransId="{6DCD077D-CF10-41FC-8146-7ADFC3F4D19D}"/>
    <dgm:cxn modelId="{0C8FF69E-BA66-419E-8CC5-DEF6126DC473}" type="presOf" srcId="{D21D79A6-A756-46F0-8208-0154878FF41C}" destId="{0A03BFA3-3FDA-4C12-B059-A23EE1F49405}" srcOrd="0" destOrd="0" presId="urn:microsoft.com/office/officeart/2005/8/layout/orgChart1"/>
    <dgm:cxn modelId="{586EFEA3-29D6-48E0-8C51-CD3CC4D74381}" type="presOf" srcId="{7A34977B-19E2-4F69-9BD9-F3774E6BE4EA}" destId="{A2333ADC-FA59-492D-8F7E-5330CE6A9AAE}" srcOrd="0" destOrd="0" presId="urn:microsoft.com/office/officeart/2005/8/layout/orgChart1"/>
    <dgm:cxn modelId="{FAF219A5-801C-4393-AEB8-13AF6E5C32ED}" type="presOf" srcId="{14133078-146F-4408-A97F-D297B96E357D}" destId="{165D02EA-5CAC-46E6-8AA8-561A5990615C}" srcOrd="0" destOrd="0" presId="urn:microsoft.com/office/officeart/2005/8/layout/orgChart1"/>
    <dgm:cxn modelId="{2C67C7A5-21B9-49EF-AE26-59804052A95E}" srcId="{600CB9B4-BB0F-47A5-BB81-D6BFC96EB18A}" destId="{4F6B1C6A-CA5B-4A22-A72B-B75F56967478}" srcOrd="3" destOrd="0" parTransId="{7DD52DB3-C5E1-4147-985B-2239ED296D43}" sibTransId="{EDB7B47E-B4B3-4501-9D6D-673D44C25A83}"/>
    <dgm:cxn modelId="{B2F463A6-9339-40B8-8DB8-44DAF884E986}" type="presOf" srcId="{910E6302-79AB-4A51-8490-CB61BD6D9CB3}" destId="{5A1CE18F-1B54-416F-AB46-78C73EA230BA}" srcOrd="0" destOrd="0" presId="urn:microsoft.com/office/officeart/2005/8/layout/orgChart1"/>
    <dgm:cxn modelId="{9FA59BA7-4DBA-42F5-87F0-6DF027EC21E6}" type="presOf" srcId="{EE614111-458A-4D0E-AFE1-FFA2AB6BA476}" destId="{CD937231-2B0A-4113-B712-87B7992F90E1}" srcOrd="1" destOrd="0" presId="urn:microsoft.com/office/officeart/2005/8/layout/orgChart1"/>
    <dgm:cxn modelId="{30CD53AD-9C6C-418D-9B25-2C29E98BFA11}" type="presOf" srcId="{B6DBB6D0-358E-4533-8064-8CDFFFDDC1A0}" destId="{7148D6CA-F5C0-4FDC-A832-8FC3F688D22A}" srcOrd="0" destOrd="0" presId="urn:microsoft.com/office/officeart/2005/8/layout/orgChart1"/>
    <dgm:cxn modelId="{7C13D4AE-426D-4A1D-91E9-1A5AB8AB8F64}" srcId="{D21D79A6-A756-46F0-8208-0154878FF41C}" destId="{2F2F8F92-D9E8-4D06-A27F-ACE35C6F6D5E}" srcOrd="1" destOrd="0" parTransId="{438E0F07-FF98-4A28-85E3-C4AB60675851}" sibTransId="{DCF0160B-B011-44DA-8CA5-016698792594}"/>
    <dgm:cxn modelId="{1B0A11B0-1650-40BD-B663-56585ECF6642}" type="presOf" srcId="{F76E9B75-0626-4C3F-8D02-AEB8F68C4F91}" destId="{A8CA800A-CED8-46C8-8C74-374E4298A687}" srcOrd="1" destOrd="0" presId="urn:microsoft.com/office/officeart/2005/8/layout/orgChart1"/>
    <dgm:cxn modelId="{F8C2DBB0-E91D-481B-9111-B1B8EE998B72}" type="presOf" srcId="{2588FA6D-54DE-4FB2-980F-23513596D47A}" destId="{A17B7F47-3937-4195-B121-493B44828B6B}" srcOrd="1" destOrd="0" presId="urn:microsoft.com/office/officeart/2005/8/layout/orgChart1"/>
    <dgm:cxn modelId="{10DA71B2-0241-483B-963C-092A68BC48AB}" srcId="{600CB9B4-BB0F-47A5-BB81-D6BFC96EB18A}" destId="{97E0377B-7B9F-4B67-986D-0AB6445F1BAB}" srcOrd="2" destOrd="0" parTransId="{FABF8C03-1B68-44C9-954D-15CEFFCB13FD}" sibTransId="{2BB6DF3E-B793-4681-A9EE-813ABDF4D9E9}"/>
    <dgm:cxn modelId="{E0EF7AB7-8598-4922-93D3-F3E975EDA761}" srcId="{F09A2D60-73CB-48BB-ACF5-A2B5F5CAE5AE}" destId="{2588FA6D-54DE-4FB2-980F-23513596D47A}" srcOrd="0" destOrd="0" parTransId="{27F8242F-C42C-44EB-9B57-3A62608D9A50}" sibTransId="{AFA660FA-06FE-4B9E-B09A-8570250E49CD}"/>
    <dgm:cxn modelId="{9FE9CEB9-8C2D-4F89-970B-62E6EAEE9AE0}" type="presOf" srcId="{F586A4CC-0130-408B-A1C6-B1D5618114D8}" destId="{2AC5D0D4-8B3C-495E-98DD-5C217600EC8B}" srcOrd="1" destOrd="0" presId="urn:microsoft.com/office/officeart/2005/8/layout/orgChart1"/>
    <dgm:cxn modelId="{A03A6DBA-4941-434A-AB3C-84E5CDCCE523}" type="presOf" srcId="{3481C696-14F4-4FB5-8D04-4DFAC495F498}" destId="{81A99C8F-1516-49E5-AD47-7E4007A292A7}" srcOrd="0" destOrd="0" presId="urn:microsoft.com/office/officeart/2005/8/layout/orgChart1"/>
    <dgm:cxn modelId="{1A27D0BD-0C61-49EA-8402-8B94C7EC5E6F}" type="presOf" srcId="{14133078-146F-4408-A97F-D297B96E357D}" destId="{FCBB6285-1FAA-4657-896A-A7BCE295B935}" srcOrd="1" destOrd="0" presId="urn:microsoft.com/office/officeart/2005/8/layout/orgChart1"/>
    <dgm:cxn modelId="{EEA982C3-6157-47E6-851E-601C7AEB1773}" srcId="{AC6AEA25-22BB-4C60-ACAD-43059B2D3E40}" destId="{32490B7F-B3FC-4356-908D-FA4C8BB30950}" srcOrd="4" destOrd="0" parTransId="{3798E779-E06E-4258-988A-658592D2F07F}" sibTransId="{4C6CE0E6-1D5E-423A-8EF6-46CA37E1EBEB}"/>
    <dgm:cxn modelId="{78D318CD-4C62-4058-AF75-192C419A9FC0}" type="presOf" srcId="{52EAA07B-BE4A-408D-B967-BBC213E11B4F}" destId="{53F7C01C-07A6-4A8E-BCCF-43F0D5985984}" srcOrd="0" destOrd="0" presId="urn:microsoft.com/office/officeart/2005/8/layout/orgChart1"/>
    <dgm:cxn modelId="{89C608D0-6DED-48EF-9575-7C6EDC1393B8}" type="presOf" srcId="{27F8242F-C42C-44EB-9B57-3A62608D9A50}" destId="{01551E2D-5E23-45E7-BD9F-91D1121CCE95}" srcOrd="0" destOrd="0" presId="urn:microsoft.com/office/officeart/2005/8/layout/orgChart1"/>
    <dgm:cxn modelId="{33591BD1-50DD-49A2-B6C5-290AB4CF794D}" type="presOf" srcId="{5401A725-966A-4ACA-A462-56737499062A}" destId="{05269BD5-B07D-41A0-83AC-EAC32E27077D}" srcOrd="0" destOrd="0" presId="urn:microsoft.com/office/officeart/2005/8/layout/orgChart1"/>
    <dgm:cxn modelId="{6E38DFD1-904A-4148-9470-05CDA2915C52}" type="presOf" srcId="{60592612-F6FC-48C8-BC92-60D3799254FC}" destId="{64B73584-3BA5-42FE-80E7-EFBBFFDC2919}" srcOrd="0" destOrd="0" presId="urn:microsoft.com/office/officeart/2005/8/layout/orgChart1"/>
    <dgm:cxn modelId="{7581DFD6-724E-4A3B-8909-5319A2C2B0B9}" type="presOf" srcId="{F76E9B75-0626-4C3F-8D02-AEB8F68C4F91}" destId="{C56814B6-0B87-4D4D-9880-B31915671F48}" srcOrd="0" destOrd="0" presId="urn:microsoft.com/office/officeart/2005/8/layout/orgChart1"/>
    <dgm:cxn modelId="{64493AD7-74DD-4696-831E-B94B4C1ABCE8}" type="presOf" srcId="{76929CFA-7B6D-4118-AB0F-C0B19560F0AD}" destId="{617186A8-AF19-48C0-95BA-539C03651E5D}" srcOrd="0" destOrd="0" presId="urn:microsoft.com/office/officeart/2005/8/layout/orgChart1"/>
    <dgm:cxn modelId="{BBBE03D8-90D4-4252-920F-862F3D8489C7}" type="presOf" srcId="{32490B7F-B3FC-4356-908D-FA4C8BB30950}" destId="{091841DC-9D0D-40FB-929B-170B00607392}" srcOrd="1" destOrd="0" presId="urn:microsoft.com/office/officeart/2005/8/layout/orgChart1"/>
    <dgm:cxn modelId="{BA076ED9-2FC1-43AA-BB62-7219AF4BB759}" type="presOf" srcId="{AC6AEA25-22BB-4C60-ACAD-43059B2D3E40}" destId="{150889D6-186B-4927-B527-3291D27107D9}" srcOrd="1" destOrd="0" presId="urn:microsoft.com/office/officeart/2005/8/layout/orgChart1"/>
    <dgm:cxn modelId="{CA4559D9-C503-4A11-9C87-4902A8A96485}" type="presOf" srcId="{F946C690-77C7-4DDB-B1BF-53A17021D5F8}" destId="{35509617-98D9-4305-B57B-22F961A5C1FF}" srcOrd="0" destOrd="0" presId="urn:microsoft.com/office/officeart/2005/8/layout/orgChart1"/>
    <dgm:cxn modelId="{ECED8BDC-D93B-45E1-AE6C-D06F9688D3EC}" srcId="{BA09E41D-F920-4081-ADE7-8B37B1753C2C}" destId="{F354D874-2B75-47DB-BB9A-9B623065B899}" srcOrd="2" destOrd="0" parTransId="{8AE92FE2-78D3-4006-A4BF-484CD606562B}" sibTransId="{140C1A05-8C23-468F-989D-7F402F397912}"/>
    <dgm:cxn modelId="{51C331DF-5578-4968-97B5-EE2C29A604FB}" type="presOf" srcId="{256D4E80-4241-47C9-9127-42BDE88C772E}" destId="{99E7D083-B1E4-436D-85E7-D9C625A5B103}" srcOrd="1" destOrd="0" presId="urn:microsoft.com/office/officeart/2005/8/layout/orgChart1"/>
    <dgm:cxn modelId="{E74851DF-02B5-4C2D-9CFF-48067D285659}" type="presOf" srcId="{63ABD25F-FF07-4A9F-9619-82F7D5676267}" destId="{2E2E6D64-B63C-4885-98B4-506C85A1D060}" srcOrd="0" destOrd="0" presId="urn:microsoft.com/office/officeart/2005/8/layout/orgChart1"/>
    <dgm:cxn modelId="{950781E0-7995-4A0A-9213-C191DB802884}" srcId="{BA09E41D-F920-4081-ADE7-8B37B1753C2C}" destId="{B65819B3-B34C-4277-BE1B-572F628281F2}" srcOrd="3" destOrd="0" parTransId="{7EB37677-18E6-4438-A555-C13D8AD9570F}" sibTransId="{B20D6D0F-9602-461B-8E2D-94C64FA760F2}"/>
    <dgm:cxn modelId="{2678D4E4-BD7E-4734-BA0A-D799BF6A0111}" type="presOf" srcId="{256D4E80-4241-47C9-9127-42BDE88C772E}" destId="{212AF829-3548-41B2-BFCA-5C9591430159}" srcOrd="0" destOrd="0" presId="urn:microsoft.com/office/officeart/2005/8/layout/orgChart1"/>
    <dgm:cxn modelId="{460B53E5-49EF-4110-A5DF-204446A4988F}" type="presOf" srcId="{4F6B1C6A-CA5B-4A22-A72B-B75F56967478}" destId="{6D65CABB-A0B6-4470-99A1-8EBC51C64C91}" srcOrd="0" destOrd="0" presId="urn:microsoft.com/office/officeart/2005/8/layout/orgChart1"/>
    <dgm:cxn modelId="{9F3DE8E6-9F92-44F1-9B97-C924BBFE5CE7}" type="presOf" srcId="{B65819B3-B34C-4277-BE1B-572F628281F2}" destId="{4EEFF555-5D43-4783-BAA9-EDE63E8E8942}" srcOrd="1" destOrd="0" presId="urn:microsoft.com/office/officeart/2005/8/layout/orgChart1"/>
    <dgm:cxn modelId="{B9D035E8-D6EC-465B-89C0-D474C0840D8C}" type="presOf" srcId="{97E0377B-7B9F-4B67-986D-0AB6445F1BAB}" destId="{B7B093A4-2C5E-493A-8B98-9C75F11C4B3F}" srcOrd="0" destOrd="0" presId="urn:microsoft.com/office/officeart/2005/8/layout/orgChart1"/>
    <dgm:cxn modelId="{681063E8-491A-42EF-B6F5-FC6B25F15EA2}" type="presOf" srcId="{2F2F8F92-D9E8-4D06-A27F-ACE35C6F6D5E}" destId="{21C86B5F-6297-47DA-AD5C-32A1D166E79F}" srcOrd="0" destOrd="0" presId="urn:microsoft.com/office/officeart/2005/8/layout/orgChart1"/>
    <dgm:cxn modelId="{BE467FF2-635A-41D4-858A-645492223058}" type="presOf" srcId="{FABF8C03-1B68-44C9-954D-15CEFFCB13FD}" destId="{7C075ABB-8644-4A8E-A426-612C07564E18}" srcOrd="0" destOrd="0" presId="urn:microsoft.com/office/officeart/2005/8/layout/orgChart1"/>
    <dgm:cxn modelId="{C45F98F4-53DC-4588-9F2E-E65B56F0D01A}" srcId="{32490B7F-B3FC-4356-908D-FA4C8BB30950}" destId="{76929CFA-7B6D-4118-AB0F-C0B19560F0AD}" srcOrd="0" destOrd="0" parTransId="{F946C690-77C7-4DDB-B1BF-53A17021D5F8}" sibTransId="{55046865-9070-4757-89A8-2104B18CEFA8}"/>
    <dgm:cxn modelId="{6AFF91FB-6C1D-4870-A302-44685DD53C14}" type="presOf" srcId="{D8BE0B27-5467-47A3-9D1C-14178D94257B}" destId="{E03E3211-96CB-413F-A57A-67D332C3A89D}" srcOrd="0" destOrd="0" presId="urn:microsoft.com/office/officeart/2005/8/layout/orgChart1"/>
    <dgm:cxn modelId="{48AFC0FB-A9C0-4589-8BC2-3CA19F46B001}" srcId="{F09A2D60-73CB-48BB-ACF5-A2B5F5CAE5AE}" destId="{63ABD25F-FF07-4A9F-9619-82F7D5676267}" srcOrd="2" destOrd="0" parTransId="{16F130E9-6285-40ED-B83B-26B5EE78B588}" sibTransId="{BB5B6391-8DB6-439B-A6B3-470D95851406}"/>
    <dgm:cxn modelId="{32F85DFE-E821-4559-9344-86610FC391EE}" srcId="{F09A2D60-73CB-48BB-ACF5-A2B5F5CAE5AE}" destId="{071CDCAC-3339-4576-8A86-47CA62B4457B}" srcOrd="3" destOrd="0" parTransId="{102AF697-2977-4C49-8ABE-6940856C78E3}" sibTransId="{C1519DFB-9193-4BFA-9294-DF2E7274ABCB}"/>
    <dgm:cxn modelId="{C313E9FE-0D86-4518-BC6E-EA595F656966}" srcId="{600CB9B4-BB0F-47A5-BB81-D6BFC96EB18A}" destId="{ABA8A1D1-439C-402C-A757-93145F75BAFC}" srcOrd="0" destOrd="0" parTransId="{B6DBB6D0-358E-4533-8064-8CDFFFDDC1A0}" sibTransId="{952AC379-AD9F-4E85-8FCF-9EE56834AB96}"/>
    <dgm:cxn modelId="{DA3F7DFF-6752-4B94-94E7-C16D76D70DB5}" srcId="{BA09E41D-F920-4081-ADE7-8B37B1753C2C}" destId="{0031B960-B806-4148-894C-DE9F2A215567}" srcOrd="0" destOrd="0" parTransId="{3481C696-14F4-4FB5-8D04-4DFAC495F498}" sibTransId="{FD567808-C75C-4C63-9235-D6FADB3E8388}"/>
    <dgm:cxn modelId="{325DD2FF-F46B-424B-8C61-465CF08A01B6}" type="presOf" srcId="{F586A4CC-0130-408B-A1C6-B1D5618114D8}" destId="{810BAD2E-D8CE-4905-8A6E-99FEC30E2C40}" srcOrd="0" destOrd="0" presId="urn:microsoft.com/office/officeart/2005/8/layout/orgChart1"/>
    <dgm:cxn modelId="{C289F108-C785-48C4-AB0A-6DA409CC0A06}" type="presParOf" srcId="{5A1CE18F-1B54-416F-AB46-78C73EA230BA}" destId="{F716D4E2-4A33-41C7-B98F-A9F42260E71A}" srcOrd="0" destOrd="0" presId="urn:microsoft.com/office/officeart/2005/8/layout/orgChart1"/>
    <dgm:cxn modelId="{80103ACB-D513-4F9C-8808-DD55A232BAB1}" type="presParOf" srcId="{F716D4E2-4A33-41C7-B98F-A9F42260E71A}" destId="{9D9635C2-717A-4187-8FD7-C8D15EB1D6F5}" srcOrd="0" destOrd="0" presId="urn:microsoft.com/office/officeart/2005/8/layout/orgChart1"/>
    <dgm:cxn modelId="{720F46B1-698A-4703-A827-B7442E3622E8}" type="presParOf" srcId="{9D9635C2-717A-4187-8FD7-C8D15EB1D6F5}" destId="{23C934B6-0AAC-482B-B580-EC410D47510A}" srcOrd="0" destOrd="0" presId="urn:microsoft.com/office/officeart/2005/8/layout/orgChart1"/>
    <dgm:cxn modelId="{1A1D6294-4F85-407E-B741-362167DCAA19}" type="presParOf" srcId="{9D9635C2-717A-4187-8FD7-C8D15EB1D6F5}" destId="{0AFDFD10-D617-4EA3-AEEE-4E6C8224B998}" srcOrd="1" destOrd="0" presId="urn:microsoft.com/office/officeart/2005/8/layout/orgChart1"/>
    <dgm:cxn modelId="{073911D9-B71B-433A-9F26-002767E482D1}" type="presParOf" srcId="{F716D4E2-4A33-41C7-B98F-A9F42260E71A}" destId="{103D7C7B-92D6-4512-91F4-74596924F0A3}" srcOrd="1" destOrd="0" presId="urn:microsoft.com/office/officeart/2005/8/layout/orgChart1"/>
    <dgm:cxn modelId="{E2527F76-5F80-47EC-BD2C-6E177D877278}" type="presParOf" srcId="{103D7C7B-92D6-4512-91F4-74596924F0A3}" destId="{AFA976B3-64B7-4374-9AEE-D123E001B119}" srcOrd="0" destOrd="0" presId="urn:microsoft.com/office/officeart/2005/8/layout/orgChart1"/>
    <dgm:cxn modelId="{E10BCD12-A96D-4BCA-882A-F4AB75C6578A}" type="presParOf" srcId="{103D7C7B-92D6-4512-91F4-74596924F0A3}" destId="{28D13CFD-03EC-41C8-A34A-5C9793756F90}" srcOrd="1" destOrd="0" presId="urn:microsoft.com/office/officeart/2005/8/layout/orgChart1"/>
    <dgm:cxn modelId="{40B75DA6-416E-4B7D-BAF5-A342099B9C3D}" type="presParOf" srcId="{28D13CFD-03EC-41C8-A34A-5C9793756F90}" destId="{7CBF9844-AE65-44D0-B0EB-EA043F28E9E4}" srcOrd="0" destOrd="0" presId="urn:microsoft.com/office/officeart/2005/8/layout/orgChart1"/>
    <dgm:cxn modelId="{FDC6B2EC-0255-4804-90E9-5640034089A4}" type="presParOf" srcId="{7CBF9844-AE65-44D0-B0EB-EA043F28E9E4}" destId="{DBD4C9C9-194B-46A8-A92C-8D7C92340299}" srcOrd="0" destOrd="0" presId="urn:microsoft.com/office/officeart/2005/8/layout/orgChart1"/>
    <dgm:cxn modelId="{0A874296-5EF1-4D7F-9D17-0E0BE0F3CF19}" type="presParOf" srcId="{7CBF9844-AE65-44D0-B0EB-EA043F28E9E4}" destId="{150889D6-186B-4927-B527-3291D27107D9}" srcOrd="1" destOrd="0" presId="urn:microsoft.com/office/officeart/2005/8/layout/orgChart1"/>
    <dgm:cxn modelId="{D20F1CE3-EDCD-4C72-9D69-06C8DADAB6BC}" type="presParOf" srcId="{28D13CFD-03EC-41C8-A34A-5C9793756F90}" destId="{B4F9F971-1791-4B93-BBF6-54E90765ACD8}" srcOrd="1" destOrd="0" presId="urn:microsoft.com/office/officeart/2005/8/layout/orgChart1"/>
    <dgm:cxn modelId="{D4FC2954-E5D4-436D-A441-ED19524B668D}" type="presParOf" srcId="{B4F9F971-1791-4B93-BBF6-54E90765ACD8}" destId="{3C83EC21-7204-457D-91F5-1454C7B4195A}" srcOrd="0" destOrd="0" presId="urn:microsoft.com/office/officeart/2005/8/layout/orgChart1"/>
    <dgm:cxn modelId="{BA087F73-6041-4201-8DCC-96B8586BBAE5}" type="presParOf" srcId="{B4F9F971-1791-4B93-BBF6-54E90765ACD8}" destId="{BE704886-CACB-4338-A234-8FE8C78C501C}" srcOrd="1" destOrd="0" presId="urn:microsoft.com/office/officeart/2005/8/layout/orgChart1"/>
    <dgm:cxn modelId="{935AEC16-211F-48B6-9F60-38452245CEAD}" type="presParOf" srcId="{BE704886-CACB-4338-A234-8FE8C78C501C}" destId="{CAC4D417-AACE-42C0-9AB2-9BAA67145E20}" srcOrd="0" destOrd="0" presId="urn:microsoft.com/office/officeart/2005/8/layout/orgChart1"/>
    <dgm:cxn modelId="{974612EE-DB0D-49DA-9F4F-B7DF13EAE8D1}" type="presParOf" srcId="{CAC4D417-AACE-42C0-9AB2-9BAA67145E20}" destId="{0A03BFA3-3FDA-4C12-B059-A23EE1F49405}" srcOrd="0" destOrd="0" presId="urn:microsoft.com/office/officeart/2005/8/layout/orgChart1"/>
    <dgm:cxn modelId="{E3048B35-DD11-4FE9-945E-3805E215CD52}" type="presParOf" srcId="{CAC4D417-AACE-42C0-9AB2-9BAA67145E20}" destId="{2F0AA16F-6093-4133-B75E-32ABD97BB922}" srcOrd="1" destOrd="0" presId="urn:microsoft.com/office/officeart/2005/8/layout/orgChart1"/>
    <dgm:cxn modelId="{0D8BE6EE-A4A0-460A-8C1D-C3C7A98F419A}" type="presParOf" srcId="{BE704886-CACB-4338-A234-8FE8C78C501C}" destId="{AE531A74-F8C6-4AAA-9C5E-20108331B331}" srcOrd="1" destOrd="0" presId="urn:microsoft.com/office/officeart/2005/8/layout/orgChart1"/>
    <dgm:cxn modelId="{AC1FC978-6F02-44CB-A360-A14CC5F3D1CF}" type="presParOf" srcId="{AE531A74-F8C6-4AAA-9C5E-20108331B331}" destId="{64B73584-3BA5-42FE-80E7-EFBBFFDC2919}" srcOrd="0" destOrd="0" presId="urn:microsoft.com/office/officeart/2005/8/layout/orgChart1"/>
    <dgm:cxn modelId="{2E374BF6-9323-4B55-BA7A-1188A0B4A014}" type="presParOf" srcId="{AE531A74-F8C6-4AAA-9C5E-20108331B331}" destId="{D0EDB82F-FC23-40B7-BD9D-AF1CC846BBEB}" srcOrd="1" destOrd="0" presId="urn:microsoft.com/office/officeart/2005/8/layout/orgChart1"/>
    <dgm:cxn modelId="{5205466C-4EA8-4913-93F4-49DBEEAF1662}" type="presParOf" srcId="{D0EDB82F-FC23-40B7-BD9D-AF1CC846BBEB}" destId="{EF9116E5-065F-4666-B1E5-B2DD1B12B027}" srcOrd="0" destOrd="0" presId="urn:microsoft.com/office/officeart/2005/8/layout/orgChart1"/>
    <dgm:cxn modelId="{C2C24A8F-DDA0-4732-8862-B7185598D68E}" type="presParOf" srcId="{EF9116E5-065F-4666-B1E5-B2DD1B12B027}" destId="{165D02EA-5CAC-46E6-8AA8-561A5990615C}" srcOrd="0" destOrd="0" presId="urn:microsoft.com/office/officeart/2005/8/layout/orgChart1"/>
    <dgm:cxn modelId="{9F206E1F-1573-4D4E-9250-C437E4883B9F}" type="presParOf" srcId="{EF9116E5-065F-4666-B1E5-B2DD1B12B027}" destId="{FCBB6285-1FAA-4657-896A-A7BCE295B935}" srcOrd="1" destOrd="0" presId="urn:microsoft.com/office/officeart/2005/8/layout/orgChart1"/>
    <dgm:cxn modelId="{503680BD-33B6-4640-9880-79E7813BAD48}" type="presParOf" srcId="{D0EDB82F-FC23-40B7-BD9D-AF1CC846BBEB}" destId="{283AEFB3-AB8B-4BBD-8A50-F4B5E2C3AA18}" srcOrd="1" destOrd="0" presId="urn:microsoft.com/office/officeart/2005/8/layout/orgChart1"/>
    <dgm:cxn modelId="{4430616E-8A50-457C-B4FC-0AED1347BA83}" type="presParOf" srcId="{D0EDB82F-FC23-40B7-BD9D-AF1CC846BBEB}" destId="{19A768E8-3036-4C70-89B0-BCE231B75FFE}" srcOrd="2" destOrd="0" presId="urn:microsoft.com/office/officeart/2005/8/layout/orgChart1"/>
    <dgm:cxn modelId="{CA2A9B29-DD5D-4DA3-9024-D5EF32A8632B}" type="presParOf" srcId="{AE531A74-F8C6-4AAA-9C5E-20108331B331}" destId="{7CAC9A9A-A75C-43C9-99D4-EF1BA8C5E78F}" srcOrd="2" destOrd="0" presId="urn:microsoft.com/office/officeart/2005/8/layout/orgChart1"/>
    <dgm:cxn modelId="{6E061760-EA1C-41E4-81EE-30DB0043C0F7}" type="presParOf" srcId="{AE531A74-F8C6-4AAA-9C5E-20108331B331}" destId="{5259F898-4EE4-43D4-9106-5BD7379D6FDE}" srcOrd="3" destOrd="0" presId="urn:microsoft.com/office/officeart/2005/8/layout/orgChart1"/>
    <dgm:cxn modelId="{3D795CE2-E38E-4898-A102-6C38188109EE}" type="presParOf" srcId="{5259F898-4EE4-43D4-9106-5BD7379D6FDE}" destId="{5EF19593-9C92-48A4-A799-A5B0701BF795}" srcOrd="0" destOrd="0" presId="urn:microsoft.com/office/officeart/2005/8/layout/orgChart1"/>
    <dgm:cxn modelId="{9E65BC50-C1B8-4FEA-B572-058B4CA12252}" type="presParOf" srcId="{5EF19593-9C92-48A4-A799-A5B0701BF795}" destId="{21C86B5F-6297-47DA-AD5C-32A1D166E79F}" srcOrd="0" destOrd="0" presId="urn:microsoft.com/office/officeart/2005/8/layout/orgChart1"/>
    <dgm:cxn modelId="{DE9AA3C7-0DD0-4F88-A1AB-E333B88E69C9}" type="presParOf" srcId="{5EF19593-9C92-48A4-A799-A5B0701BF795}" destId="{666330AC-8C35-4918-85F9-8E01481311E8}" srcOrd="1" destOrd="0" presId="urn:microsoft.com/office/officeart/2005/8/layout/orgChart1"/>
    <dgm:cxn modelId="{9EEE54E1-A1BB-4208-B309-6D02B749B110}" type="presParOf" srcId="{5259F898-4EE4-43D4-9106-5BD7379D6FDE}" destId="{25137EBB-16C1-4B18-8C0F-CBA46D6BA294}" srcOrd="1" destOrd="0" presId="urn:microsoft.com/office/officeart/2005/8/layout/orgChart1"/>
    <dgm:cxn modelId="{A234D026-A835-46FA-B46C-8DCE628DD6B5}" type="presParOf" srcId="{5259F898-4EE4-43D4-9106-5BD7379D6FDE}" destId="{779D9284-183B-4667-B4EA-E055EB742DA9}" srcOrd="2" destOrd="0" presId="urn:microsoft.com/office/officeart/2005/8/layout/orgChart1"/>
    <dgm:cxn modelId="{7F21DFE3-ADB6-4550-9F81-DC7DFC4982A2}" type="presParOf" srcId="{BE704886-CACB-4338-A234-8FE8C78C501C}" destId="{95385AC5-CDC3-4252-AF13-E92B4603D8DB}" srcOrd="2" destOrd="0" presId="urn:microsoft.com/office/officeart/2005/8/layout/orgChart1"/>
    <dgm:cxn modelId="{04592645-30F8-4B95-AEB0-91BC39333825}" type="presParOf" srcId="{B4F9F971-1791-4B93-BBF6-54E90765ACD8}" destId="{A2333ADC-FA59-492D-8F7E-5330CE6A9AAE}" srcOrd="2" destOrd="0" presId="urn:microsoft.com/office/officeart/2005/8/layout/orgChart1"/>
    <dgm:cxn modelId="{0A9B3D8D-87FE-4D3E-A1E2-2DF49C7CAFCA}" type="presParOf" srcId="{B4F9F971-1791-4B93-BBF6-54E90765ACD8}" destId="{5923F64A-5D3D-46D2-B52A-23706ABA6BA0}" srcOrd="3" destOrd="0" presId="urn:microsoft.com/office/officeart/2005/8/layout/orgChart1"/>
    <dgm:cxn modelId="{498E5CAD-D7BF-479B-921E-A46874C8DFB2}" type="presParOf" srcId="{5923F64A-5D3D-46D2-B52A-23706ABA6BA0}" destId="{A71CA778-6345-47C1-8EA7-FD368C171CD9}" srcOrd="0" destOrd="0" presId="urn:microsoft.com/office/officeart/2005/8/layout/orgChart1"/>
    <dgm:cxn modelId="{4283CF29-4961-4B09-804A-9B2111DA61DE}" type="presParOf" srcId="{A71CA778-6345-47C1-8EA7-FD368C171CD9}" destId="{6D1DDB37-79E9-4B11-B785-99A4BE4004C9}" srcOrd="0" destOrd="0" presId="urn:microsoft.com/office/officeart/2005/8/layout/orgChart1"/>
    <dgm:cxn modelId="{E7F5561E-A784-47D9-90E4-9AB779A9CD0E}" type="presParOf" srcId="{A71CA778-6345-47C1-8EA7-FD368C171CD9}" destId="{926779A3-5CA3-4164-939C-D243DDC96DD3}" srcOrd="1" destOrd="0" presId="urn:microsoft.com/office/officeart/2005/8/layout/orgChart1"/>
    <dgm:cxn modelId="{8EAFAE41-CECA-4E34-B1E5-30B136117D73}" type="presParOf" srcId="{5923F64A-5D3D-46D2-B52A-23706ABA6BA0}" destId="{0E8BE1CA-7901-4008-A099-47FB5447CD9F}" srcOrd="1" destOrd="0" presId="urn:microsoft.com/office/officeart/2005/8/layout/orgChart1"/>
    <dgm:cxn modelId="{A5884C84-57B8-477D-A2C8-C3D89B2BD24C}" type="presParOf" srcId="{0E8BE1CA-7901-4008-A099-47FB5447CD9F}" destId="{81A99C8F-1516-49E5-AD47-7E4007A292A7}" srcOrd="0" destOrd="0" presId="urn:microsoft.com/office/officeart/2005/8/layout/orgChart1"/>
    <dgm:cxn modelId="{4191A8E1-2C8B-41C9-8F03-1E96C25D264C}" type="presParOf" srcId="{0E8BE1CA-7901-4008-A099-47FB5447CD9F}" destId="{66440129-2E19-4DD2-80C2-397C9884C4AC}" srcOrd="1" destOrd="0" presId="urn:microsoft.com/office/officeart/2005/8/layout/orgChart1"/>
    <dgm:cxn modelId="{4CFB9F66-7F73-4391-BF4C-2AB6D5B4D907}" type="presParOf" srcId="{66440129-2E19-4DD2-80C2-397C9884C4AC}" destId="{CD39D0DB-9EF8-4EFA-AD70-4199E64BF7D9}" srcOrd="0" destOrd="0" presId="urn:microsoft.com/office/officeart/2005/8/layout/orgChart1"/>
    <dgm:cxn modelId="{2012C127-E782-4CDF-BBA6-98F3C9971EE8}" type="presParOf" srcId="{CD39D0DB-9EF8-4EFA-AD70-4199E64BF7D9}" destId="{2FEB2E42-AEF8-4BE1-93FF-C892604E8549}" srcOrd="0" destOrd="0" presId="urn:microsoft.com/office/officeart/2005/8/layout/orgChart1"/>
    <dgm:cxn modelId="{C0A1A495-69D4-4016-89A7-7321EC327003}" type="presParOf" srcId="{CD39D0DB-9EF8-4EFA-AD70-4199E64BF7D9}" destId="{4BF330E7-894E-4F3C-A1A0-120B4EFAB624}" srcOrd="1" destOrd="0" presId="urn:microsoft.com/office/officeart/2005/8/layout/orgChart1"/>
    <dgm:cxn modelId="{28853C36-2DC4-4015-A920-2692D9C44F86}" type="presParOf" srcId="{66440129-2E19-4DD2-80C2-397C9884C4AC}" destId="{DBAD647D-9326-4201-BE49-97E08D813B96}" srcOrd="1" destOrd="0" presId="urn:microsoft.com/office/officeart/2005/8/layout/orgChart1"/>
    <dgm:cxn modelId="{E081BEB9-0327-461B-A5C8-674B9989E0FA}" type="presParOf" srcId="{66440129-2E19-4DD2-80C2-397C9884C4AC}" destId="{882B2199-8682-4329-BBBF-4D768A5CC87E}" srcOrd="2" destOrd="0" presId="urn:microsoft.com/office/officeart/2005/8/layout/orgChart1"/>
    <dgm:cxn modelId="{764E9079-9645-4C79-830E-B45500F2252E}" type="presParOf" srcId="{0E8BE1CA-7901-4008-A099-47FB5447CD9F}" destId="{021E4885-3543-45AF-A6F0-938060708A58}" srcOrd="2" destOrd="0" presId="urn:microsoft.com/office/officeart/2005/8/layout/orgChart1"/>
    <dgm:cxn modelId="{C77DA74C-A457-4F52-B735-FCF82C4C4435}" type="presParOf" srcId="{0E8BE1CA-7901-4008-A099-47FB5447CD9F}" destId="{B5B2C83B-C022-4100-8A57-49455DBCF0CC}" srcOrd="3" destOrd="0" presId="urn:microsoft.com/office/officeart/2005/8/layout/orgChart1"/>
    <dgm:cxn modelId="{77F2714F-71CD-4896-A6D1-1F079F05167A}" type="presParOf" srcId="{B5B2C83B-C022-4100-8A57-49455DBCF0CC}" destId="{E7A5F2E2-CCE9-4A26-B7B7-3852C108A7E1}" srcOrd="0" destOrd="0" presId="urn:microsoft.com/office/officeart/2005/8/layout/orgChart1"/>
    <dgm:cxn modelId="{8B574078-1244-4150-8CE9-1744541D841B}" type="presParOf" srcId="{E7A5F2E2-CCE9-4A26-B7B7-3852C108A7E1}" destId="{C56814B6-0B87-4D4D-9880-B31915671F48}" srcOrd="0" destOrd="0" presId="urn:microsoft.com/office/officeart/2005/8/layout/orgChart1"/>
    <dgm:cxn modelId="{D47FDFC6-9919-4C04-964F-BA6F71F86B45}" type="presParOf" srcId="{E7A5F2E2-CCE9-4A26-B7B7-3852C108A7E1}" destId="{A8CA800A-CED8-46C8-8C74-374E4298A687}" srcOrd="1" destOrd="0" presId="urn:microsoft.com/office/officeart/2005/8/layout/orgChart1"/>
    <dgm:cxn modelId="{28ECBE83-3086-4EE3-B84E-0F990E3287AF}" type="presParOf" srcId="{B5B2C83B-C022-4100-8A57-49455DBCF0CC}" destId="{45DAF2DB-DA98-4635-BD6D-3959ACC7A445}" srcOrd="1" destOrd="0" presId="urn:microsoft.com/office/officeart/2005/8/layout/orgChart1"/>
    <dgm:cxn modelId="{6BA947F1-5442-4AC1-BAFF-D2F118C082B4}" type="presParOf" srcId="{B5B2C83B-C022-4100-8A57-49455DBCF0CC}" destId="{3AD27E0A-F370-44DC-8F13-2A482B1C2EEA}" srcOrd="2" destOrd="0" presId="urn:microsoft.com/office/officeart/2005/8/layout/orgChart1"/>
    <dgm:cxn modelId="{D62513F8-25A8-49B8-8EA7-27C8222CD585}" type="presParOf" srcId="{0E8BE1CA-7901-4008-A099-47FB5447CD9F}" destId="{A4CCBA5B-3044-4097-AA6A-4AC69F5A43FA}" srcOrd="4" destOrd="0" presId="urn:microsoft.com/office/officeart/2005/8/layout/orgChart1"/>
    <dgm:cxn modelId="{465AB5B9-6920-47FB-BB0F-643936855578}" type="presParOf" srcId="{0E8BE1CA-7901-4008-A099-47FB5447CD9F}" destId="{0C5094BE-1A48-402C-AFD5-92399E92D3EB}" srcOrd="5" destOrd="0" presId="urn:microsoft.com/office/officeart/2005/8/layout/orgChart1"/>
    <dgm:cxn modelId="{D504510A-BF1F-4A92-9B81-C99D34C1F034}" type="presParOf" srcId="{0C5094BE-1A48-402C-AFD5-92399E92D3EB}" destId="{C1D8AA14-E2C3-400C-8E27-422897BBA94A}" srcOrd="0" destOrd="0" presId="urn:microsoft.com/office/officeart/2005/8/layout/orgChart1"/>
    <dgm:cxn modelId="{835ECB7C-F4E3-4794-A0EC-C126EBACECA9}" type="presParOf" srcId="{C1D8AA14-E2C3-400C-8E27-422897BBA94A}" destId="{B2ECEE20-0EBA-4872-A081-3B8F01E2A782}" srcOrd="0" destOrd="0" presId="urn:microsoft.com/office/officeart/2005/8/layout/orgChart1"/>
    <dgm:cxn modelId="{C5245ECD-99DC-4813-9195-FA45A5AFAE94}" type="presParOf" srcId="{C1D8AA14-E2C3-400C-8E27-422897BBA94A}" destId="{012593CA-8437-44A0-A63F-A1732129E975}" srcOrd="1" destOrd="0" presId="urn:microsoft.com/office/officeart/2005/8/layout/orgChart1"/>
    <dgm:cxn modelId="{4754BEB4-9D1C-4723-9D97-00D77226786D}" type="presParOf" srcId="{0C5094BE-1A48-402C-AFD5-92399E92D3EB}" destId="{FE7AE58F-6586-49E7-AA79-D0357A797D32}" srcOrd="1" destOrd="0" presId="urn:microsoft.com/office/officeart/2005/8/layout/orgChart1"/>
    <dgm:cxn modelId="{A230E5D1-B3FB-4DCB-BCCC-592CBFEC5DF3}" type="presParOf" srcId="{0C5094BE-1A48-402C-AFD5-92399E92D3EB}" destId="{8A1A5E02-C884-4196-8D61-FA80FEF9A674}" srcOrd="2" destOrd="0" presId="urn:microsoft.com/office/officeart/2005/8/layout/orgChart1"/>
    <dgm:cxn modelId="{D662BAFB-CF9E-4C4C-9FF0-92C47D1E2123}" type="presParOf" srcId="{0E8BE1CA-7901-4008-A099-47FB5447CD9F}" destId="{BA834A21-5E7D-407B-AE52-8093D86BA59C}" srcOrd="6" destOrd="0" presId="urn:microsoft.com/office/officeart/2005/8/layout/orgChart1"/>
    <dgm:cxn modelId="{7C2A08C2-AD90-4121-A56B-1999CA2CC8C5}" type="presParOf" srcId="{0E8BE1CA-7901-4008-A099-47FB5447CD9F}" destId="{317F9CF0-3630-47DC-9E80-278D5EA79A49}" srcOrd="7" destOrd="0" presId="urn:microsoft.com/office/officeart/2005/8/layout/orgChart1"/>
    <dgm:cxn modelId="{6D344DF7-A30B-48F7-98F0-022BE628A1A7}" type="presParOf" srcId="{317F9CF0-3630-47DC-9E80-278D5EA79A49}" destId="{91479389-9478-42EB-BEE3-9A4F601ACD21}" srcOrd="0" destOrd="0" presId="urn:microsoft.com/office/officeart/2005/8/layout/orgChart1"/>
    <dgm:cxn modelId="{D1C37A98-DB4B-41C2-AB8E-F742B8E72C9B}" type="presParOf" srcId="{91479389-9478-42EB-BEE3-9A4F601ACD21}" destId="{F8905B96-B8B7-47EE-A38B-52A20C85EFDA}" srcOrd="0" destOrd="0" presId="urn:microsoft.com/office/officeart/2005/8/layout/orgChart1"/>
    <dgm:cxn modelId="{D00DF092-8F58-4B7B-AD02-A8B89309099B}" type="presParOf" srcId="{91479389-9478-42EB-BEE3-9A4F601ACD21}" destId="{4EEFF555-5D43-4783-BAA9-EDE63E8E8942}" srcOrd="1" destOrd="0" presId="urn:microsoft.com/office/officeart/2005/8/layout/orgChart1"/>
    <dgm:cxn modelId="{51141A7D-C939-49AE-B6A2-646E54180451}" type="presParOf" srcId="{317F9CF0-3630-47DC-9E80-278D5EA79A49}" destId="{FEC7C8B6-0F75-48D3-8F4E-6ADD214CFBD5}" srcOrd="1" destOrd="0" presId="urn:microsoft.com/office/officeart/2005/8/layout/orgChart1"/>
    <dgm:cxn modelId="{2E61F606-9580-4952-8EEF-0EBCEC76BC70}" type="presParOf" srcId="{317F9CF0-3630-47DC-9E80-278D5EA79A49}" destId="{B0F16726-7B7A-45E3-8F3A-C3EE5194CB54}" srcOrd="2" destOrd="0" presId="urn:microsoft.com/office/officeart/2005/8/layout/orgChart1"/>
    <dgm:cxn modelId="{80DD0808-695F-4504-B652-9E01A6402A47}" type="presParOf" srcId="{5923F64A-5D3D-46D2-B52A-23706ABA6BA0}" destId="{5A6C94A1-2A26-4361-94F1-8D574872089E}" srcOrd="2" destOrd="0" presId="urn:microsoft.com/office/officeart/2005/8/layout/orgChart1"/>
    <dgm:cxn modelId="{C1E518B2-9690-4DD4-B0A0-24235DC26EFD}" type="presParOf" srcId="{B4F9F971-1791-4B93-BBF6-54E90765ACD8}" destId="{E03E3211-96CB-413F-A57A-67D332C3A89D}" srcOrd="4" destOrd="0" presId="urn:microsoft.com/office/officeart/2005/8/layout/orgChart1"/>
    <dgm:cxn modelId="{F59C6627-BBFA-4991-9F23-C2F00915BCC1}" type="presParOf" srcId="{B4F9F971-1791-4B93-BBF6-54E90765ACD8}" destId="{60FE7E95-0A0E-4A69-9B80-6EC08B87E2A6}" srcOrd="5" destOrd="0" presId="urn:microsoft.com/office/officeart/2005/8/layout/orgChart1"/>
    <dgm:cxn modelId="{F87FBAC5-9276-48E9-9F49-1A25922FAF6D}" type="presParOf" srcId="{60FE7E95-0A0E-4A69-9B80-6EC08B87E2A6}" destId="{637ED3E7-A999-40DB-A085-CB3E37C41416}" srcOrd="0" destOrd="0" presId="urn:microsoft.com/office/officeart/2005/8/layout/orgChart1"/>
    <dgm:cxn modelId="{C1ACDADB-B1F0-4020-9B95-45B835CD1163}" type="presParOf" srcId="{637ED3E7-A999-40DB-A085-CB3E37C41416}" destId="{BC5D4F12-B5F6-4489-81B4-9426424B3D92}" srcOrd="0" destOrd="0" presId="urn:microsoft.com/office/officeart/2005/8/layout/orgChart1"/>
    <dgm:cxn modelId="{8006AEAC-7620-4F61-BF0B-F46DF21DC3C6}" type="presParOf" srcId="{637ED3E7-A999-40DB-A085-CB3E37C41416}" destId="{785A18EF-E109-4246-BB81-BB1DFC00DDFC}" srcOrd="1" destOrd="0" presId="urn:microsoft.com/office/officeart/2005/8/layout/orgChart1"/>
    <dgm:cxn modelId="{D78BD10B-1F9C-48C1-89A7-D2BFFF7147E5}" type="presParOf" srcId="{60FE7E95-0A0E-4A69-9B80-6EC08B87E2A6}" destId="{665F19F3-7C28-4555-8AE5-1D949D7AC97A}" srcOrd="1" destOrd="0" presId="urn:microsoft.com/office/officeart/2005/8/layout/orgChart1"/>
    <dgm:cxn modelId="{3E90FCC8-C6A5-4230-B6B8-D60691978EBA}" type="presParOf" srcId="{665F19F3-7C28-4555-8AE5-1D949D7AC97A}" destId="{01551E2D-5E23-45E7-BD9F-91D1121CCE95}" srcOrd="0" destOrd="0" presId="urn:microsoft.com/office/officeart/2005/8/layout/orgChart1"/>
    <dgm:cxn modelId="{36AC0F2C-EE26-4A20-862A-9CF78836D680}" type="presParOf" srcId="{665F19F3-7C28-4555-8AE5-1D949D7AC97A}" destId="{7354967F-600D-469D-B52E-C26C27874BE7}" srcOrd="1" destOrd="0" presId="urn:microsoft.com/office/officeart/2005/8/layout/orgChart1"/>
    <dgm:cxn modelId="{E85C6AFF-0333-44C2-97B8-CCC57531E09A}" type="presParOf" srcId="{7354967F-600D-469D-B52E-C26C27874BE7}" destId="{F7CFA439-A0C2-4929-8BF7-1904CD65B726}" srcOrd="0" destOrd="0" presId="urn:microsoft.com/office/officeart/2005/8/layout/orgChart1"/>
    <dgm:cxn modelId="{A55675F7-B081-42A2-BAE9-5CD7FE9DD770}" type="presParOf" srcId="{F7CFA439-A0C2-4929-8BF7-1904CD65B726}" destId="{A9EAAD39-F976-43B5-8BC5-05D07B093F3B}" srcOrd="0" destOrd="0" presId="urn:microsoft.com/office/officeart/2005/8/layout/orgChart1"/>
    <dgm:cxn modelId="{6325FE8C-B239-42E2-8D25-C868A0DF7204}" type="presParOf" srcId="{F7CFA439-A0C2-4929-8BF7-1904CD65B726}" destId="{A17B7F47-3937-4195-B121-493B44828B6B}" srcOrd="1" destOrd="0" presId="urn:microsoft.com/office/officeart/2005/8/layout/orgChart1"/>
    <dgm:cxn modelId="{32336B06-07C2-4F86-84D1-51863EFB7675}" type="presParOf" srcId="{7354967F-600D-469D-B52E-C26C27874BE7}" destId="{882B4CE9-977F-4DCE-A8DE-DA680F1920D3}" srcOrd="1" destOrd="0" presId="urn:microsoft.com/office/officeart/2005/8/layout/orgChart1"/>
    <dgm:cxn modelId="{65308CFE-2D0D-42B7-9068-F0AF5AAA5D5F}" type="presParOf" srcId="{7354967F-600D-469D-B52E-C26C27874BE7}" destId="{38D9EC00-4E11-48E0-9D48-74401110170C}" srcOrd="2" destOrd="0" presId="urn:microsoft.com/office/officeart/2005/8/layout/orgChart1"/>
    <dgm:cxn modelId="{B59A14E8-D348-42D7-AA06-F86DD506347F}" type="presParOf" srcId="{665F19F3-7C28-4555-8AE5-1D949D7AC97A}" destId="{AB9FB96C-0292-4714-B922-4951C8A99F34}" srcOrd="2" destOrd="0" presId="urn:microsoft.com/office/officeart/2005/8/layout/orgChart1"/>
    <dgm:cxn modelId="{39EB483B-8B00-4E51-9111-CCA3E89F179E}" type="presParOf" srcId="{665F19F3-7C28-4555-8AE5-1D949D7AC97A}" destId="{501CBB67-E448-49AB-BE2B-1DC2E546A6BF}" srcOrd="3" destOrd="0" presId="urn:microsoft.com/office/officeart/2005/8/layout/orgChart1"/>
    <dgm:cxn modelId="{EEB831DB-B44B-4BFD-978A-9F2AD00BE1C4}" type="presParOf" srcId="{501CBB67-E448-49AB-BE2B-1DC2E546A6BF}" destId="{5B37CE61-A5B5-4085-9626-9CEA28B97246}" srcOrd="0" destOrd="0" presId="urn:microsoft.com/office/officeart/2005/8/layout/orgChart1"/>
    <dgm:cxn modelId="{1BEB6B42-49B1-4B3F-A9FC-443B095C006A}" type="presParOf" srcId="{5B37CE61-A5B5-4085-9626-9CEA28B97246}" destId="{05269BD5-B07D-41A0-83AC-EAC32E27077D}" srcOrd="0" destOrd="0" presId="urn:microsoft.com/office/officeart/2005/8/layout/orgChart1"/>
    <dgm:cxn modelId="{45403851-A093-4AE9-BC03-97C7A74B599B}" type="presParOf" srcId="{5B37CE61-A5B5-4085-9626-9CEA28B97246}" destId="{876B5D78-F6AE-4BCF-A4D6-865BE34A8FB3}" srcOrd="1" destOrd="0" presId="urn:microsoft.com/office/officeart/2005/8/layout/orgChart1"/>
    <dgm:cxn modelId="{0F09CCB7-214E-4034-945B-B28F2FA02FC9}" type="presParOf" srcId="{501CBB67-E448-49AB-BE2B-1DC2E546A6BF}" destId="{C46ED8D7-398B-4CBB-925B-A613E59B645F}" srcOrd="1" destOrd="0" presId="urn:microsoft.com/office/officeart/2005/8/layout/orgChart1"/>
    <dgm:cxn modelId="{5BD858E9-75D9-44F0-B0B8-2213F7778215}" type="presParOf" srcId="{501CBB67-E448-49AB-BE2B-1DC2E546A6BF}" destId="{65A4CE7C-BE11-4246-A197-A0F16F28DCBE}" srcOrd="2" destOrd="0" presId="urn:microsoft.com/office/officeart/2005/8/layout/orgChart1"/>
    <dgm:cxn modelId="{0C6EA731-F8BF-430A-A27E-09DB151B1E0D}" type="presParOf" srcId="{665F19F3-7C28-4555-8AE5-1D949D7AC97A}" destId="{D283598B-8193-4525-9D65-F5A5A52F4993}" srcOrd="4" destOrd="0" presId="urn:microsoft.com/office/officeart/2005/8/layout/orgChart1"/>
    <dgm:cxn modelId="{6E85A79E-1108-407E-888B-DAF0825BA0DE}" type="presParOf" srcId="{665F19F3-7C28-4555-8AE5-1D949D7AC97A}" destId="{F745A89F-CDBD-4E75-9BBC-98B22091D6DD}" srcOrd="5" destOrd="0" presId="urn:microsoft.com/office/officeart/2005/8/layout/orgChart1"/>
    <dgm:cxn modelId="{97AF9190-ACC2-468B-B9C9-CA93EF7E349F}" type="presParOf" srcId="{F745A89F-CDBD-4E75-9BBC-98B22091D6DD}" destId="{8335F6C9-A526-4F2A-B8E6-05D66AE44061}" srcOrd="0" destOrd="0" presId="urn:microsoft.com/office/officeart/2005/8/layout/orgChart1"/>
    <dgm:cxn modelId="{AB6F9E85-BE3C-410C-A8D7-B81EFCD85E87}" type="presParOf" srcId="{8335F6C9-A526-4F2A-B8E6-05D66AE44061}" destId="{2E2E6D64-B63C-4885-98B4-506C85A1D060}" srcOrd="0" destOrd="0" presId="urn:microsoft.com/office/officeart/2005/8/layout/orgChart1"/>
    <dgm:cxn modelId="{B3AEA5DD-0DC0-4348-8145-DC1FF1DF5964}" type="presParOf" srcId="{8335F6C9-A526-4F2A-B8E6-05D66AE44061}" destId="{28FBC7F5-5E8E-4CE2-BFBC-3E9512940204}" srcOrd="1" destOrd="0" presId="urn:microsoft.com/office/officeart/2005/8/layout/orgChart1"/>
    <dgm:cxn modelId="{971DA6DC-45A6-4502-82A3-319FBB72CA91}" type="presParOf" srcId="{F745A89F-CDBD-4E75-9BBC-98B22091D6DD}" destId="{3F016EF7-4C19-4FB0-91C4-BB44E9F1577E}" srcOrd="1" destOrd="0" presId="urn:microsoft.com/office/officeart/2005/8/layout/orgChart1"/>
    <dgm:cxn modelId="{AA90A2B4-2DC9-4B36-8309-750D203B4F1A}" type="presParOf" srcId="{F745A89F-CDBD-4E75-9BBC-98B22091D6DD}" destId="{31FC8491-36C6-46B2-922B-3B6D3BE4F0B6}" srcOrd="2" destOrd="0" presId="urn:microsoft.com/office/officeart/2005/8/layout/orgChart1"/>
    <dgm:cxn modelId="{8A434120-E984-4A58-8524-FA6E7D16E129}" type="presParOf" srcId="{665F19F3-7C28-4555-8AE5-1D949D7AC97A}" destId="{4E03F910-D0A6-448A-B22D-B4FF84282476}" srcOrd="6" destOrd="0" presId="urn:microsoft.com/office/officeart/2005/8/layout/orgChart1"/>
    <dgm:cxn modelId="{7469CAE0-8429-4FE6-A904-49D8DA0059B3}" type="presParOf" srcId="{665F19F3-7C28-4555-8AE5-1D949D7AC97A}" destId="{0071B7FB-D3DB-4403-B198-B2624A2653BA}" srcOrd="7" destOrd="0" presId="urn:microsoft.com/office/officeart/2005/8/layout/orgChart1"/>
    <dgm:cxn modelId="{746CD162-E317-4101-A6F1-7B3186C8D3E4}" type="presParOf" srcId="{0071B7FB-D3DB-4403-B198-B2624A2653BA}" destId="{5C4598B9-833F-4F1E-935F-3FE5A8F497DD}" srcOrd="0" destOrd="0" presId="urn:microsoft.com/office/officeart/2005/8/layout/orgChart1"/>
    <dgm:cxn modelId="{FA66E18D-5D8D-4598-BC5B-172B6A78D716}" type="presParOf" srcId="{5C4598B9-833F-4F1E-935F-3FE5A8F497DD}" destId="{14C2B84B-54CD-4D9B-A671-37B53D84F8E3}" srcOrd="0" destOrd="0" presId="urn:microsoft.com/office/officeart/2005/8/layout/orgChart1"/>
    <dgm:cxn modelId="{3531D037-348C-46F3-9F8E-0ACD317A96E4}" type="presParOf" srcId="{5C4598B9-833F-4F1E-935F-3FE5A8F497DD}" destId="{E8135754-C529-40BF-B6C0-15B852009D7C}" srcOrd="1" destOrd="0" presId="urn:microsoft.com/office/officeart/2005/8/layout/orgChart1"/>
    <dgm:cxn modelId="{09830E2D-1175-4985-A907-09F0DD815339}" type="presParOf" srcId="{0071B7FB-D3DB-4403-B198-B2624A2653BA}" destId="{2630278C-4C56-4C94-BD8C-D1BFC3B54720}" srcOrd="1" destOrd="0" presId="urn:microsoft.com/office/officeart/2005/8/layout/orgChart1"/>
    <dgm:cxn modelId="{6B532DA8-4267-4A58-A62D-F6F97D1AEA7B}" type="presParOf" srcId="{0071B7FB-D3DB-4403-B198-B2624A2653BA}" destId="{E050E0C3-06F6-4991-89B5-5AA947950231}" srcOrd="2" destOrd="0" presId="urn:microsoft.com/office/officeart/2005/8/layout/orgChart1"/>
    <dgm:cxn modelId="{85E67488-345A-4C0C-9C65-056C77AA6985}" type="presParOf" srcId="{665F19F3-7C28-4555-8AE5-1D949D7AC97A}" destId="{0FCED19B-0B9A-43BF-BF1B-DF6595B3BFDF}" srcOrd="8" destOrd="0" presId="urn:microsoft.com/office/officeart/2005/8/layout/orgChart1"/>
    <dgm:cxn modelId="{E9ACE4C6-43D7-400B-96BA-53D61BF71FDB}" type="presParOf" srcId="{665F19F3-7C28-4555-8AE5-1D949D7AC97A}" destId="{FC4A1472-F8D3-4199-AFA8-F5983B845DD7}" srcOrd="9" destOrd="0" presId="urn:microsoft.com/office/officeart/2005/8/layout/orgChart1"/>
    <dgm:cxn modelId="{67E85349-5B2C-45B4-AE95-D4723A739979}" type="presParOf" srcId="{FC4A1472-F8D3-4199-AFA8-F5983B845DD7}" destId="{7EC7E977-7BD0-4885-AA8D-8AF45B519699}" srcOrd="0" destOrd="0" presId="urn:microsoft.com/office/officeart/2005/8/layout/orgChart1"/>
    <dgm:cxn modelId="{25804C5E-D24E-4A44-969D-7DEDEF8F1E3C}" type="presParOf" srcId="{7EC7E977-7BD0-4885-AA8D-8AF45B519699}" destId="{810BAD2E-D8CE-4905-8A6E-99FEC30E2C40}" srcOrd="0" destOrd="0" presId="urn:microsoft.com/office/officeart/2005/8/layout/orgChart1"/>
    <dgm:cxn modelId="{4B45684E-9173-4015-A761-BFEE387B1B10}" type="presParOf" srcId="{7EC7E977-7BD0-4885-AA8D-8AF45B519699}" destId="{2AC5D0D4-8B3C-495E-98DD-5C217600EC8B}" srcOrd="1" destOrd="0" presId="urn:microsoft.com/office/officeart/2005/8/layout/orgChart1"/>
    <dgm:cxn modelId="{08D00873-7B31-4981-B029-0119086E4362}" type="presParOf" srcId="{FC4A1472-F8D3-4199-AFA8-F5983B845DD7}" destId="{682B1D27-4B2C-421E-816A-C32C96968D92}" srcOrd="1" destOrd="0" presId="urn:microsoft.com/office/officeart/2005/8/layout/orgChart1"/>
    <dgm:cxn modelId="{C1B843CE-C902-4A99-BC15-4795D792DE09}" type="presParOf" srcId="{FC4A1472-F8D3-4199-AFA8-F5983B845DD7}" destId="{5D42A8B5-7CC6-4E82-B31C-A045A5E4BDFD}" srcOrd="2" destOrd="0" presId="urn:microsoft.com/office/officeart/2005/8/layout/orgChart1"/>
    <dgm:cxn modelId="{D102EBF8-A908-4CCC-9EC1-6D21DA62603A}" type="presParOf" srcId="{60FE7E95-0A0E-4A69-9B80-6EC08B87E2A6}" destId="{55490738-171C-486B-9FFE-3AFA4ABCB527}" srcOrd="2" destOrd="0" presId="urn:microsoft.com/office/officeart/2005/8/layout/orgChart1"/>
    <dgm:cxn modelId="{7BD1D302-63C8-4D8C-9442-10B72EFD50D1}" type="presParOf" srcId="{B4F9F971-1791-4B93-BBF6-54E90765ACD8}" destId="{5E929AAD-6E52-4C60-8147-4CE9C0CD3F81}" srcOrd="6" destOrd="0" presId="urn:microsoft.com/office/officeart/2005/8/layout/orgChart1"/>
    <dgm:cxn modelId="{996F0A2C-D1C0-4D6E-A19F-E79614754218}" type="presParOf" srcId="{B4F9F971-1791-4B93-BBF6-54E90765ACD8}" destId="{5BF79576-E56A-4284-BC5F-4C0144D43A48}" srcOrd="7" destOrd="0" presId="urn:microsoft.com/office/officeart/2005/8/layout/orgChart1"/>
    <dgm:cxn modelId="{3B6D734F-4E03-4ED3-92FE-063326D5CBEE}" type="presParOf" srcId="{5BF79576-E56A-4284-BC5F-4C0144D43A48}" destId="{9DC2C04C-6D8D-4D3F-8129-7B6A7B5EF5D2}" srcOrd="0" destOrd="0" presId="urn:microsoft.com/office/officeart/2005/8/layout/orgChart1"/>
    <dgm:cxn modelId="{E003C76D-4853-4091-BBE8-CC5596472226}" type="presParOf" srcId="{9DC2C04C-6D8D-4D3F-8129-7B6A7B5EF5D2}" destId="{2EAC8131-D678-47A6-8966-7F2D03EA6A94}" srcOrd="0" destOrd="0" presId="urn:microsoft.com/office/officeart/2005/8/layout/orgChart1"/>
    <dgm:cxn modelId="{001A6171-F500-415B-A858-F049C5D16322}" type="presParOf" srcId="{9DC2C04C-6D8D-4D3F-8129-7B6A7B5EF5D2}" destId="{E534124F-E622-4A24-ACB3-04DE37BA9F5A}" srcOrd="1" destOrd="0" presId="urn:microsoft.com/office/officeart/2005/8/layout/orgChart1"/>
    <dgm:cxn modelId="{8FAC7283-2126-416B-9115-48433A235A84}" type="presParOf" srcId="{5BF79576-E56A-4284-BC5F-4C0144D43A48}" destId="{C4093A81-CF09-4AF5-96C6-7CAB742D38D6}" srcOrd="1" destOrd="0" presId="urn:microsoft.com/office/officeart/2005/8/layout/orgChart1"/>
    <dgm:cxn modelId="{FA5CC08B-538E-4A71-B4FD-643C1616EF7B}" type="presParOf" srcId="{C4093A81-CF09-4AF5-96C6-7CAB742D38D6}" destId="{7148D6CA-F5C0-4FDC-A832-8FC3F688D22A}" srcOrd="0" destOrd="0" presId="urn:microsoft.com/office/officeart/2005/8/layout/orgChart1"/>
    <dgm:cxn modelId="{15667F87-34F2-4F4C-B5AF-ADC3928D5948}" type="presParOf" srcId="{C4093A81-CF09-4AF5-96C6-7CAB742D38D6}" destId="{AAAF3E89-3E62-40FB-ABCD-6B6EC4A28AF7}" srcOrd="1" destOrd="0" presId="urn:microsoft.com/office/officeart/2005/8/layout/orgChart1"/>
    <dgm:cxn modelId="{554F9879-0F61-4FA7-AA88-5CDBA00233A8}" type="presParOf" srcId="{AAAF3E89-3E62-40FB-ABCD-6B6EC4A28AF7}" destId="{671C14A9-185C-43E1-98B6-4A3ADB8E1E5C}" srcOrd="0" destOrd="0" presId="urn:microsoft.com/office/officeart/2005/8/layout/orgChart1"/>
    <dgm:cxn modelId="{91CABD94-161C-4CD5-8034-47E49F8DB405}" type="presParOf" srcId="{671C14A9-185C-43E1-98B6-4A3ADB8E1E5C}" destId="{101CB998-445D-4F8C-9356-BC1E23ED09DA}" srcOrd="0" destOrd="0" presId="urn:microsoft.com/office/officeart/2005/8/layout/orgChart1"/>
    <dgm:cxn modelId="{63CFE218-C8EB-428F-A95A-595D5A41E551}" type="presParOf" srcId="{671C14A9-185C-43E1-98B6-4A3ADB8E1E5C}" destId="{A150A635-82C8-4A2F-946C-374DB1854EBF}" srcOrd="1" destOrd="0" presId="urn:microsoft.com/office/officeart/2005/8/layout/orgChart1"/>
    <dgm:cxn modelId="{6B23255A-8463-425F-B2E3-9FD765D95600}" type="presParOf" srcId="{AAAF3E89-3E62-40FB-ABCD-6B6EC4A28AF7}" destId="{860B6925-89D9-41C1-AF18-B870A95D6725}" srcOrd="1" destOrd="0" presId="urn:microsoft.com/office/officeart/2005/8/layout/orgChart1"/>
    <dgm:cxn modelId="{AC88D430-E86C-4EA7-BA19-3F1EAB7ACD7E}" type="presParOf" srcId="{AAAF3E89-3E62-40FB-ABCD-6B6EC4A28AF7}" destId="{C22C2DF6-72B7-4468-BFA4-87F2A79DAF23}" srcOrd="2" destOrd="0" presId="urn:microsoft.com/office/officeart/2005/8/layout/orgChart1"/>
    <dgm:cxn modelId="{6A306D81-5B7C-4152-92C7-CAA98852A516}" type="presParOf" srcId="{C4093A81-CF09-4AF5-96C6-7CAB742D38D6}" destId="{3B089025-E068-4DBC-9B09-1CD0A6CF1662}" srcOrd="2" destOrd="0" presId="urn:microsoft.com/office/officeart/2005/8/layout/orgChart1"/>
    <dgm:cxn modelId="{4E122B11-2D10-4CDD-971E-E4AE93BBC2E6}" type="presParOf" srcId="{C4093A81-CF09-4AF5-96C6-7CAB742D38D6}" destId="{143545BF-7C82-4DF2-A5B4-C35E6FDFD97D}" srcOrd="3" destOrd="0" presId="urn:microsoft.com/office/officeart/2005/8/layout/orgChart1"/>
    <dgm:cxn modelId="{7E45B717-E70E-44AC-A677-26C8059933E3}" type="presParOf" srcId="{143545BF-7C82-4DF2-A5B4-C35E6FDFD97D}" destId="{85083EAB-4D22-4021-9DBF-D623D97FF2E1}" srcOrd="0" destOrd="0" presId="urn:microsoft.com/office/officeart/2005/8/layout/orgChart1"/>
    <dgm:cxn modelId="{85C1B8CF-277D-4B7A-A3C3-B380621876E9}" type="presParOf" srcId="{85083EAB-4D22-4021-9DBF-D623D97FF2E1}" destId="{212AF829-3548-41B2-BFCA-5C9591430159}" srcOrd="0" destOrd="0" presId="urn:microsoft.com/office/officeart/2005/8/layout/orgChart1"/>
    <dgm:cxn modelId="{007B06DF-B96F-4B8C-AAC2-C09488C2DB76}" type="presParOf" srcId="{85083EAB-4D22-4021-9DBF-D623D97FF2E1}" destId="{99E7D083-B1E4-436D-85E7-D9C625A5B103}" srcOrd="1" destOrd="0" presId="urn:microsoft.com/office/officeart/2005/8/layout/orgChart1"/>
    <dgm:cxn modelId="{70D8E01C-F721-4012-B322-B01F1AD0C43C}" type="presParOf" srcId="{143545BF-7C82-4DF2-A5B4-C35E6FDFD97D}" destId="{79CC267C-28A1-40CE-ACEE-32F74B05D857}" srcOrd="1" destOrd="0" presId="urn:microsoft.com/office/officeart/2005/8/layout/orgChart1"/>
    <dgm:cxn modelId="{EF598076-EDAB-4807-BCA4-72236F0E6A9E}" type="presParOf" srcId="{143545BF-7C82-4DF2-A5B4-C35E6FDFD97D}" destId="{47C57CC9-B060-4646-A92E-3234CDD50056}" srcOrd="2" destOrd="0" presId="urn:microsoft.com/office/officeart/2005/8/layout/orgChart1"/>
    <dgm:cxn modelId="{E937A2D4-0BF6-4B23-9434-A730F19D71BA}" type="presParOf" srcId="{C4093A81-CF09-4AF5-96C6-7CAB742D38D6}" destId="{7C075ABB-8644-4A8E-A426-612C07564E18}" srcOrd="4" destOrd="0" presId="urn:microsoft.com/office/officeart/2005/8/layout/orgChart1"/>
    <dgm:cxn modelId="{D63B2639-4F12-44F4-89EC-CCE0AA2FE20A}" type="presParOf" srcId="{C4093A81-CF09-4AF5-96C6-7CAB742D38D6}" destId="{C62E9F6C-EC41-4014-853B-836E72B084E3}" srcOrd="5" destOrd="0" presId="urn:microsoft.com/office/officeart/2005/8/layout/orgChart1"/>
    <dgm:cxn modelId="{A55BFABC-8F8A-4B19-BE58-4677FB230463}" type="presParOf" srcId="{C62E9F6C-EC41-4014-853B-836E72B084E3}" destId="{AC9A4A43-F77F-428E-B982-19AEEA47E2A9}" srcOrd="0" destOrd="0" presId="urn:microsoft.com/office/officeart/2005/8/layout/orgChart1"/>
    <dgm:cxn modelId="{F457C147-AC0C-4F04-B207-9F793CB6A157}" type="presParOf" srcId="{AC9A4A43-F77F-428E-B982-19AEEA47E2A9}" destId="{B7B093A4-2C5E-493A-8B98-9C75F11C4B3F}" srcOrd="0" destOrd="0" presId="urn:microsoft.com/office/officeart/2005/8/layout/orgChart1"/>
    <dgm:cxn modelId="{6596ED40-E6DE-4118-BB34-2511C086CDAE}" type="presParOf" srcId="{AC9A4A43-F77F-428E-B982-19AEEA47E2A9}" destId="{168531B3-5CD2-4584-A6F8-DB8AB546324D}" srcOrd="1" destOrd="0" presId="urn:microsoft.com/office/officeart/2005/8/layout/orgChart1"/>
    <dgm:cxn modelId="{534E5A49-3C84-4DAA-8068-5C38EA965654}" type="presParOf" srcId="{C62E9F6C-EC41-4014-853B-836E72B084E3}" destId="{18DFDDCC-F66F-4F3A-833E-8AE3132F98F0}" srcOrd="1" destOrd="0" presId="urn:microsoft.com/office/officeart/2005/8/layout/orgChart1"/>
    <dgm:cxn modelId="{43E45F15-735C-4297-926D-DC88D522E907}" type="presParOf" srcId="{C62E9F6C-EC41-4014-853B-836E72B084E3}" destId="{A753B477-B5DE-479C-9FEE-AE4950189D8E}" srcOrd="2" destOrd="0" presId="urn:microsoft.com/office/officeart/2005/8/layout/orgChart1"/>
    <dgm:cxn modelId="{96561811-7EB5-46A5-A7A2-2C666A95508D}" type="presParOf" srcId="{C4093A81-CF09-4AF5-96C6-7CAB742D38D6}" destId="{26678256-07E2-4BCA-932A-93D507ED8B01}" srcOrd="6" destOrd="0" presId="urn:microsoft.com/office/officeart/2005/8/layout/orgChart1"/>
    <dgm:cxn modelId="{F929A68D-0E1E-49FF-81EB-15A88B5F2750}" type="presParOf" srcId="{C4093A81-CF09-4AF5-96C6-7CAB742D38D6}" destId="{7C57305B-0215-4CC4-B66A-BD75A2BF4CB0}" srcOrd="7" destOrd="0" presId="urn:microsoft.com/office/officeart/2005/8/layout/orgChart1"/>
    <dgm:cxn modelId="{BDE475F0-E1ED-4351-AD4D-AB4CBC90A7FC}" type="presParOf" srcId="{7C57305B-0215-4CC4-B66A-BD75A2BF4CB0}" destId="{F7711B71-9D18-4DE7-870A-A863688CA979}" srcOrd="0" destOrd="0" presId="urn:microsoft.com/office/officeart/2005/8/layout/orgChart1"/>
    <dgm:cxn modelId="{ACDC4CBB-F044-4CB9-8141-2432E581E21B}" type="presParOf" srcId="{F7711B71-9D18-4DE7-870A-A863688CA979}" destId="{6D65CABB-A0B6-4470-99A1-8EBC51C64C91}" srcOrd="0" destOrd="0" presId="urn:microsoft.com/office/officeart/2005/8/layout/orgChart1"/>
    <dgm:cxn modelId="{5BAABE1D-29BA-4121-B214-EEF4BB6CF5F5}" type="presParOf" srcId="{F7711B71-9D18-4DE7-870A-A863688CA979}" destId="{D4799BE5-3D32-4D60-8584-858E712678B0}" srcOrd="1" destOrd="0" presId="urn:microsoft.com/office/officeart/2005/8/layout/orgChart1"/>
    <dgm:cxn modelId="{D03762E3-D037-4E0B-B561-9CCD2247560D}" type="presParOf" srcId="{7C57305B-0215-4CC4-B66A-BD75A2BF4CB0}" destId="{63CD4FD3-E075-499C-B9CD-1AC55697A20C}" srcOrd="1" destOrd="0" presId="urn:microsoft.com/office/officeart/2005/8/layout/orgChart1"/>
    <dgm:cxn modelId="{12C8AB4D-A401-4BC2-BFF9-A2C2E2AD1C4E}" type="presParOf" srcId="{7C57305B-0215-4CC4-B66A-BD75A2BF4CB0}" destId="{386F4A75-6180-4A74-A0FB-4601F7363712}" srcOrd="2" destOrd="0" presId="urn:microsoft.com/office/officeart/2005/8/layout/orgChart1"/>
    <dgm:cxn modelId="{5FDAF64F-ADC7-41BE-A85A-790E1600A001}" type="presParOf" srcId="{C4093A81-CF09-4AF5-96C6-7CAB742D38D6}" destId="{A52A8F41-9267-45AB-B3A7-2FE3C419C7A5}" srcOrd="8" destOrd="0" presId="urn:microsoft.com/office/officeart/2005/8/layout/orgChart1"/>
    <dgm:cxn modelId="{BFFC38FB-C341-4A44-98A3-4C3972ACE604}" type="presParOf" srcId="{C4093A81-CF09-4AF5-96C6-7CAB742D38D6}" destId="{EAF1C295-B075-4560-B012-5D28B60F0117}" srcOrd="9" destOrd="0" presId="urn:microsoft.com/office/officeart/2005/8/layout/orgChart1"/>
    <dgm:cxn modelId="{01F04C89-3E6D-4137-85E9-25EF3CCFD7CB}" type="presParOf" srcId="{EAF1C295-B075-4560-B012-5D28B60F0117}" destId="{51C4D273-6AE1-421F-8A33-F6EB85D74A4D}" srcOrd="0" destOrd="0" presId="urn:microsoft.com/office/officeart/2005/8/layout/orgChart1"/>
    <dgm:cxn modelId="{3AF62BF7-A98C-4566-B04E-CC2533DAD8EC}" type="presParOf" srcId="{51C4D273-6AE1-421F-8A33-F6EB85D74A4D}" destId="{FFD98C8D-A520-468C-BDBC-462AE7D6E844}" srcOrd="0" destOrd="0" presId="urn:microsoft.com/office/officeart/2005/8/layout/orgChart1"/>
    <dgm:cxn modelId="{03D8D0C7-9D2B-4CA3-AD33-48C7B3FBDA27}" type="presParOf" srcId="{51C4D273-6AE1-421F-8A33-F6EB85D74A4D}" destId="{523F2644-D79E-4608-AED4-E2855D393474}" srcOrd="1" destOrd="0" presId="urn:microsoft.com/office/officeart/2005/8/layout/orgChart1"/>
    <dgm:cxn modelId="{BC01B2C0-3476-4AA2-A268-B207CCB5BD0C}" type="presParOf" srcId="{EAF1C295-B075-4560-B012-5D28B60F0117}" destId="{4CFF95ED-35CA-479F-B0C7-A747BFB947CE}" srcOrd="1" destOrd="0" presId="urn:microsoft.com/office/officeart/2005/8/layout/orgChart1"/>
    <dgm:cxn modelId="{40030370-A8A6-4895-865A-7DE7FB4EF8E9}" type="presParOf" srcId="{EAF1C295-B075-4560-B012-5D28B60F0117}" destId="{082E914F-F488-4F11-8B83-17FCF282C377}" srcOrd="2" destOrd="0" presId="urn:microsoft.com/office/officeart/2005/8/layout/orgChart1"/>
    <dgm:cxn modelId="{D50A581F-37B7-4175-83C7-93DE82574362}" type="presParOf" srcId="{C4093A81-CF09-4AF5-96C6-7CAB742D38D6}" destId="{53F7C01C-07A6-4A8E-BCCF-43F0D5985984}" srcOrd="10" destOrd="0" presId="urn:microsoft.com/office/officeart/2005/8/layout/orgChart1"/>
    <dgm:cxn modelId="{1ADED08B-564F-4BA3-81E5-3D62000BB2A8}" type="presParOf" srcId="{C4093A81-CF09-4AF5-96C6-7CAB742D38D6}" destId="{48BB8BEF-7FBA-466A-89F0-03FA615E0477}" srcOrd="11" destOrd="0" presId="urn:microsoft.com/office/officeart/2005/8/layout/orgChart1"/>
    <dgm:cxn modelId="{E0219E1D-394D-407D-92AF-294CD83959D2}" type="presParOf" srcId="{48BB8BEF-7FBA-466A-89F0-03FA615E0477}" destId="{B223C1F0-5637-4340-A357-313C7E8542CA}" srcOrd="0" destOrd="0" presId="urn:microsoft.com/office/officeart/2005/8/layout/orgChart1"/>
    <dgm:cxn modelId="{509DE468-39C4-442D-A5E9-55DEC33CD43E}" type="presParOf" srcId="{B223C1F0-5637-4340-A357-313C7E8542CA}" destId="{61C96906-A9A4-4073-A98F-9AC583647DF7}" srcOrd="0" destOrd="0" presId="urn:microsoft.com/office/officeart/2005/8/layout/orgChart1"/>
    <dgm:cxn modelId="{0E6E4D55-1183-405B-8F0E-1DC9B72313A8}" type="presParOf" srcId="{B223C1F0-5637-4340-A357-313C7E8542CA}" destId="{CD937231-2B0A-4113-B712-87B7992F90E1}" srcOrd="1" destOrd="0" presId="urn:microsoft.com/office/officeart/2005/8/layout/orgChart1"/>
    <dgm:cxn modelId="{1617CEFE-5A4F-4422-AC56-FD845D9D2CB7}" type="presParOf" srcId="{48BB8BEF-7FBA-466A-89F0-03FA615E0477}" destId="{5CB61434-4313-4BF1-84E9-578605561DB0}" srcOrd="1" destOrd="0" presId="urn:microsoft.com/office/officeart/2005/8/layout/orgChart1"/>
    <dgm:cxn modelId="{128F6521-90F6-4A5A-A8EA-8DD91B0490F5}" type="presParOf" srcId="{48BB8BEF-7FBA-466A-89F0-03FA615E0477}" destId="{90D0ACCE-E585-4A96-9F22-1DC76D5E4079}" srcOrd="2" destOrd="0" presId="urn:microsoft.com/office/officeart/2005/8/layout/orgChart1"/>
    <dgm:cxn modelId="{BE85DA18-C114-4E67-B58F-DACAB17A731E}" type="presParOf" srcId="{5BF79576-E56A-4284-BC5F-4C0144D43A48}" destId="{E6C203A8-0DF3-47EE-AEE1-5D075D8090EE}" srcOrd="2" destOrd="0" presId="urn:microsoft.com/office/officeart/2005/8/layout/orgChart1"/>
    <dgm:cxn modelId="{FFB067EF-B048-4F8E-BA40-95218182268C}" type="presParOf" srcId="{B4F9F971-1791-4B93-BBF6-54E90765ACD8}" destId="{C5819270-0330-4CEF-9FA0-C42FBEDA639D}" srcOrd="8" destOrd="0" presId="urn:microsoft.com/office/officeart/2005/8/layout/orgChart1"/>
    <dgm:cxn modelId="{8472E7FF-787C-4886-8116-23A28F80C4FA}" type="presParOf" srcId="{B4F9F971-1791-4B93-BBF6-54E90765ACD8}" destId="{EA5B9D4C-D1E9-4651-8AE0-2F2937ACC66E}" srcOrd="9" destOrd="0" presId="urn:microsoft.com/office/officeart/2005/8/layout/orgChart1"/>
    <dgm:cxn modelId="{667F8270-327B-4CFE-BCB4-CAB66ECE0FD5}" type="presParOf" srcId="{EA5B9D4C-D1E9-4651-8AE0-2F2937ACC66E}" destId="{69B4083E-DF9D-4F0A-83BC-57F858DDCE7D}" srcOrd="0" destOrd="0" presId="urn:microsoft.com/office/officeart/2005/8/layout/orgChart1"/>
    <dgm:cxn modelId="{9286E0C4-839B-452E-A25C-8F2AF134E3F2}" type="presParOf" srcId="{69B4083E-DF9D-4F0A-83BC-57F858DDCE7D}" destId="{FF17D33C-0698-429B-810B-F1D630AD5AF5}" srcOrd="0" destOrd="0" presId="urn:microsoft.com/office/officeart/2005/8/layout/orgChart1"/>
    <dgm:cxn modelId="{E5A1D550-AD1D-4FB3-BDF8-26C819BEA3E6}" type="presParOf" srcId="{69B4083E-DF9D-4F0A-83BC-57F858DDCE7D}" destId="{091841DC-9D0D-40FB-929B-170B00607392}" srcOrd="1" destOrd="0" presId="urn:microsoft.com/office/officeart/2005/8/layout/orgChart1"/>
    <dgm:cxn modelId="{755C5674-B6A5-4AD5-8D8A-76F435BCDB3D}" type="presParOf" srcId="{EA5B9D4C-D1E9-4651-8AE0-2F2937ACC66E}" destId="{A71F6743-8373-4C78-8645-A2E3E2359AC6}" srcOrd="1" destOrd="0" presId="urn:microsoft.com/office/officeart/2005/8/layout/orgChart1"/>
    <dgm:cxn modelId="{F7BE7F50-7FF2-4F14-A522-4B1C5ACFF667}" type="presParOf" srcId="{A71F6743-8373-4C78-8645-A2E3E2359AC6}" destId="{35509617-98D9-4305-B57B-22F961A5C1FF}" srcOrd="0" destOrd="0" presId="urn:microsoft.com/office/officeart/2005/8/layout/orgChart1"/>
    <dgm:cxn modelId="{46BE8FFA-4BF1-44E3-B693-A112A3CEF416}" type="presParOf" srcId="{A71F6743-8373-4C78-8645-A2E3E2359AC6}" destId="{61C73B81-F291-4A67-83AE-99AB3CD7EFEB}" srcOrd="1" destOrd="0" presId="urn:microsoft.com/office/officeart/2005/8/layout/orgChart1"/>
    <dgm:cxn modelId="{1C9AC3C0-D2CB-4A24-A6AA-0EDECDE4F3D7}" type="presParOf" srcId="{61C73B81-F291-4A67-83AE-99AB3CD7EFEB}" destId="{D436072C-A612-4FD0-BBD6-503481D5E319}" srcOrd="0" destOrd="0" presId="urn:microsoft.com/office/officeart/2005/8/layout/orgChart1"/>
    <dgm:cxn modelId="{E3A41C44-37CA-49F8-B1DF-3BD1C9F6B366}" type="presParOf" srcId="{D436072C-A612-4FD0-BBD6-503481D5E319}" destId="{617186A8-AF19-48C0-95BA-539C03651E5D}" srcOrd="0" destOrd="0" presId="urn:microsoft.com/office/officeart/2005/8/layout/orgChart1"/>
    <dgm:cxn modelId="{B1FA474F-41F0-4C04-86B5-89A405EC62D4}" type="presParOf" srcId="{D436072C-A612-4FD0-BBD6-503481D5E319}" destId="{07AA520D-714D-4474-AF95-36B7C8509C31}" srcOrd="1" destOrd="0" presId="urn:microsoft.com/office/officeart/2005/8/layout/orgChart1"/>
    <dgm:cxn modelId="{9515243F-5C67-4F46-B797-654242E18517}" type="presParOf" srcId="{61C73B81-F291-4A67-83AE-99AB3CD7EFEB}" destId="{7645CE07-1D2D-41B4-BA17-2016E721838F}" srcOrd="1" destOrd="0" presId="urn:microsoft.com/office/officeart/2005/8/layout/orgChart1"/>
    <dgm:cxn modelId="{5E4ED5F3-C4F7-423B-B846-6C51910AD1A0}" type="presParOf" srcId="{61C73B81-F291-4A67-83AE-99AB3CD7EFEB}" destId="{A9D51B3A-1A27-4DB8-8B1C-FB27D4373D7B}" srcOrd="2" destOrd="0" presId="urn:microsoft.com/office/officeart/2005/8/layout/orgChart1"/>
    <dgm:cxn modelId="{B2575433-BF70-46E7-82C8-FC37BE4E5711}" type="presParOf" srcId="{EA5B9D4C-D1E9-4651-8AE0-2F2937ACC66E}" destId="{9840C2AF-DBD2-4F9B-AC40-386F44581515}" srcOrd="2" destOrd="0" presId="urn:microsoft.com/office/officeart/2005/8/layout/orgChart1"/>
    <dgm:cxn modelId="{1880D4A0-BE81-4107-AAB0-5C492E5F0922}" type="presParOf" srcId="{28D13CFD-03EC-41C8-A34A-5C9793756F90}" destId="{26C46D75-4E41-43B8-885B-6CC3804A5E06}" srcOrd="2" destOrd="0" presId="urn:microsoft.com/office/officeart/2005/8/layout/orgChart1"/>
    <dgm:cxn modelId="{082F03A6-0931-49F1-8771-AD5F08427448}" type="presParOf" srcId="{103D7C7B-92D6-4512-91F4-74596924F0A3}" destId="{2466BA81-FE7F-4799-A11C-AD11BFBE460C}" srcOrd="2" destOrd="0" presId="urn:microsoft.com/office/officeart/2005/8/layout/orgChart1"/>
    <dgm:cxn modelId="{1592CC2F-1081-4FF5-9BA6-36C308E29A6A}" type="presParOf" srcId="{103D7C7B-92D6-4512-91F4-74596924F0A3}" destId="{CBB40ABE-E037-4A54-8343-AD4F56FB6CC8}" srcOrd="3" destOrd="0" presId="urn:microsoft.com/office/officeart/2005/8/layout/orgChart1"/>
    <dgm:cxn modelId="{CB75A7CA-CCB3-4AF0-954D-FED832BF287F}" type="presParOf" srcId="{CBB40ABE-E037-4A54-8343-AD4F56FB6CC8}" destId="{1D154A20-6FF3-43BB-95A9-F88B8831799B}" srcOrd="0" destOrd="0" presId="urn:microsoft.com/office/officeart/2005/8/layout/orgChart1"/>
    <dgm:cxn modelId="{3B47C9B5-1CA6-41C4-8806-77260A928A84}" type="presParOf" srcId="{1D154A20-6FF3-43BB-95A9-F88B8831799B}" destId="{88CBB3D1-07A9-43EA-94F7-A88C0266F236}" srcOrd="0" destOrd="0" presId="urn:microsoft.com/office/officeart/2005/8/layout/orgChart1"/>
    <dgm:cxn modelId="{FE294219-09B6-473F-B241-2E9DB2BB3A50}" type="presParOf" srcId="{1D154A20-6FF3-43BB-95A9-F88B8831799B}" destId="{0FDBB8C1-B8B3-438E-BEA6-BF4569862D5C}" srcOrd="1" destOrd="0" presId="urn:microsoft.com/office/officeart/2005/8/layout/orgChart1"/>
    <dgm:cxn modelId="{973064AE-98ED-4817-AAFE-CD646CFF2E8F}" type="presParOf" srcId="{CBB40ABE-E037-4A54-8343-AD4F56FB6CC8}" destId="{844D49B1-85E9-495F-A395-BEF0EBC93135}" srcOrd="1" destOrd="0" presId="urn:microsoft.com/office/officeart/2005/8/layout/orgChart1"/>
    <dgm:cxn modelId="{9DBC10F4-A1C6-414F-8E58-D40BD96632E3}" type="presParOf" srcId="{CBB40ABE-E037-4A54-8343-AD4F56FB6CC8}" destId="{91C5BC7F-9C87-4153-B1B2-3760EE671358}" srcOrd="2" destOrd="0" presId="urn:microsoft.com/office/officeart/2005/8/layout/orgChart1"/>
    <dgm:cxn modelId="{8F7DA81F-9A42-4D1F-BC8B-EE92E8E6BA7A}" type="presParOf" srcId="{103D7C7B-92D6-4512-91F4-74596924F0A3}" destId="{F6788754-52B8-4475-A5A5-19332C1DC20D}" srcOrd="4" destOrd="0" presId="urn:microsoft.com/office/officeart/2005/8/layout/orgChart1"/>
    <dgm:cxn modelId="{DB258BCB-1FC1-4DC4-B87F-B44085ABAAE7}" type="presParOf" srcId="{103D7C7B-92D6-4512-91F4-74596924F0A3}" destId="{30594BA6-E180-49C8-B8F3-B266B4088404}" srcOrd="5" destOrd="0" presId="urn:microsoft.com/office/officeart/2005/8/layout/orgChart1"/>
    <dgm:cxn modelId="{DD7DDD9E-9F3B-450E-B91D-0E3A69E1B58F}" type="presParOf" srcId="{30594BA6-E180-49C8-B8F3-B266B4088404}" destId="{1D5C453A-4E4B-4A65-B55A-0C5AAD5B6FB1}" srcOrd="0" destOrd="0" presId="urn:microsoft.com/office/officeart/2005/8/layout/orgChart1"/>
    <dgm:cxn modelId="{B7BEB54C-E25A-451B-BBEF-28C9DA1F0298}" type="presParOf" srcId="{1D5C453A-4E4B-4A65-B55A-0C5AAD5B6FB1}" destId="{A4504C65-6F48-40E5-90F7-013809B7852B}" srcOrd="0" destOrd="0" presId="urn:microsoft.com/office/officeart/2005/8/layout/orgChart1"/>
    <dgm:cxn modelId="{96F74283-D12F-4C66-AC0C-855E08AF7CDF}" type="presParOf" srcId="{1D5C453A-4E4B-4A65-B55A-0C5AAD5B6FB1}" destId="{37F92DDD-5A53-4E4A-801C-77ADDD3890CE}" srcOrd="1" destOrd="0" presId="urn:microsoft.com/office/officeart/2005/8/layout/orgChart1"/>
    <dgm:cxn modelId="{4F21A4B6-4401-41C2-A0F5-FD63CED63E4D}" type="presParOf" srcId="{30594BA6-E180-49C8-B8F3-B266B4088404}" destId="{9340F7C2-D12D-43AE-B7EB-22F48D8E7EF7}" srcOrd="1" destOrd="0" presId="urn:microsoft.com/office/officeart/2005/8/layout/orgChart1"/>
    <dgm:cxn modelId="{843B2DE0-53CA-4EF6-A6C5-72C7434E6393}" type="presParOf" srcId="{30594BA6-E180-49C8-B8F3-B266B4088404}" destId="{85A84D1C-AA70-4C9A-A596-C43F9D6EEF0C}" srcOrd="2" destOrd="0" presId="urn:microsoft.com/office/officeart/2005/8/layout/orgChart1"/>
    <dgm:cxn modelId="{D00F5C8C-76EF-4096-92A5-40BD4D17B15E}" type="presParOf" srcId="{F716D4E2-4A33-41C7-B98F-A9F42260E71A}" destId="{DE3696BA-9263-4B56-9753-A8D51F18E0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10E6302-79AB-4A51-8490-CB61BD6D9CB3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6F79C97-DA9D-4D87-B375-5C8B465D5400}">
      <dgm:prSet phldrT="[Text]" custT="1"/>
      <dgm:spPr>
        <a:solidFill>
          <a:srgbClr val="FF6699"/>
        </a:solidFill>
      </dgm:spPr>
      <dgm:t>
        <a:bodyPr/>
        <a:lstStyle/>
        <a:p>
          <a:r>
            <a:rPr lang="en-US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To develop knowledge and skills for effective search procedures, to increase operational effectiveness in an IED threat environment.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DE5945E-77EE-4063-A890-513D627DCC85}" type="parTrans" cxnId="{B5B16799-BEBE-4000-9012-3A8793467AAF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DCD077D-CF10-41FC-8146-7ADFC3F4D19D}" type="sibTrans" cxnId="{B5B16799-BEBE-4000-9012-3A8793467AAF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C6AEA25-22BB-4C60-ACAD-43059B2D3E40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Understand the Operating Environment</a:t>
          </a:r>
          <a:r>
            <a:rPr lang="en-GB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 </a:t>
          </a:r>
        </a:p>
      </dgm:t>
    </dgm:pt>
    <dgm:pt modelId="{1469409C-883A-42B2-B3CD-AB918CB1C4E1}" type="parTrans" cxnId="{3155590C-4587-4FBA-B7E1-1AF468AD2A9E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857819E-9189-417B-95B0-BC92020D06CA}" type="sibTrans" cxnId="{3155590C-4587-4FBA-B7E1-1AF468AD2A9E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AE1191B-EB19-4CB2-AEF1-42D0EAAA0DD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Search Operations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839793F-B86A-4381-92EF-FFA1D35C4C4E}" type="parTrans" cxnId="{DEAA4149-0B2E-406C-AF1F-1CBCCF29F310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C7D08BF-BE01-409B-A29E-3A10CC1FB14E}" type="sibTrans" cxnId="{DEAA4149-0B2E-406C-AF1F-1CBCCF29F310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B268FA3-EC41-4FF0-97BF-C52E9316E93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Practical application and Assessment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976B606-B4B5-4205-8A42-5DF809748888}" type="parTrans" cxnId="{9F6FEA4F-D54D-491A-8EC4-36AB2A85C02B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2FCF413-D9E9-4A76-A1CE-60E026E31713}" type="sibTrans" cxnId="{9F6FEA4F-D54D-491A-8EC4-36AB2A85C02B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FE8334A-8FA6-4FD4-B875-0BE688993E58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2.1 Introduction to Search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CFAC4136-A866-457F-8076-6DA1ECC03140}" type="parTrans" cxnId="{0E26AF20-EDCC-4CAC-9D03-AE7981E66C72}">
      <dgm:prSet/>
      <dgm:spPr/>
      <dgm:t>
        <a:bodyPr/>
        <a:lstStyle/>
        <a:p>
          <a:endParaRPr lang="en-GB"/>
        </a:p>
      </dgm:t>
    </dgm:pt>
    <dgm:pt modelId="{9CE30754-BBBB-49AC-AFC4-39FCD2CC89F0}" type="sibTrans" cxnId="{0E26AF20-EDCC-4CAC-9D03-AE7981E66C72}">
      <dgm:prSet/>
      <dgm:spPr/>
      <dgm:t>
        <a:bodyPr/>
        <a:lstStyle/>
        <a:p>
          <a:endParaRPr lang="en-GB"/>
        </a:p>
      </dgm:t>
    </dgm:pt>
    <dgm:pt modelId="{7F37F84E-F905-415A-8EA3-875ED80C873E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 Basic Search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66AA758-D03B-442D-B6DC-49B0051D99D8}" type="parTrans" cxnId="{5F4D86FD-0AEF-41A1-B8D4-7BAAEEB4245C}">
      <dgm:prSet/>
      <dgm:spPr/>
      <dgm:t>
        <a:bodyPr/>
        <a:lstStyle/>
        <a:p>
          <a:endParaRPr lang="en-GB"/>
        </a:p>
      </dgm:t>
    </dgm:pt>
    <dgm:pt modelId="{F8EB2272-724A-431C-9FA8-50DD357D110A}" type="sibTrans" cxnId="{5F4D86FD-0AEF-41A1-B8D4-7BAAEEB4245C}">
      <dgm:prSet/>
      <dgm:spPr/>
      <dgm:t>
        <a:bodyPr/>
        <a:lstStyle/>
        <a:p>
          <a:endParaRPr lang="en-GB"/>
        </a:p>
      </dgm:t>
    </dgm:pt>
    <dgm:pt modelId="{9387EB24-A1C1-4811-907D-622DF528E08D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 Incident Response 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E387F502-DCED-45CE-B67A-37EF29D5755B}" type="parTrans" cxnId="{2A19F652-7B05-43E6-8245-F4343D55B310}">
      <dgm:prSet/>
      <dgm:spPr/>
      <dgm:t>
        <a:bodyPr/>
        <a:lstStyle/>
        <a:p>
          <a:endParaRPr lang="en-GB"/>
        </a:p>
      </dgm:t>
    </dgm:pt>
    <dgm:pt modelId="{36423C06-DEF4-4B54-9E7A-76D851D4816F}" type="sibTrans" cxnId="{2A19F652-7B05-43E6-8245-F4343D55B310}">
      <dgm:prSet/>
      <dgm:spPr/>
      <dgm:t>
        <a:bodyPr/>
        <a:lstStyle/>
        <a:p>
          <a:endParaRPr lang="en-GB"/>
        </a:p>
      </dgm:t>
    </dgm:pt>
    <dgm:pt modelId="{A7914E03-91B8-41C6-A3C1-977B11430182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2.4 Route Search 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AD55BF2-5FC6-4A5D-9AD9-6201D91E1577}" type="parTrans" cxnId="{13E3DF6F-A427-41E3-BCB5-0358C9EE53C3}">
      <dgm:prSet/>
      <dgm:spPr/>
      <dgm:t>
        <a:bodyPr/>
        <a:lstStyle/>
        <a:p>
          <a:endParaRPr lang="en-GB"/>
        </a:p>
      </dgm:t>
    </dgm:pt>
    <dgm:pt modelId="{35FA16CB-CBCC-4527-A58C-2921426B5E56}" type="sibTrans" cxnId="{13E3DF6F-A427-41E3-BCB5-0358C9EE53C3}">
      <dgm:prSet/>
      <dgm:spPr/>
      <dgm:t>
        <a:bodyPr/>
        <a:lstStyle/>
        <a:p>
          <a:endParaRPr lang="en-GB"/>
        </a:p>
      </dgm:t>
    </dgm:pt>
    <dgm:pt modelId="{3D994058-36BF-40DC-B523-90A5A549FFA5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 Area Search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3ACC4A2-64FA-4BDC-87A5-609FC677BA65}" type="parTrans" cxnId="{61581504-E4DC-4A2F-A67F-E546E353C619}">
      <dgm:prSet/>
      <dgm:spPr/>
      <dgm:t>
        <a:bodyPr/>
        <a:lstStyle/>
        <a:p>
          <a:endParaRPr lang="en-GB"/>
        </a:p>
      </dgm:t>
    </dgm:pt>
    <dgm:pt modelId="{88678A6A-3450-40C7-B2C1-C1BFE4AC1D0E}" type="sibTrans" cxnId="{61581504-E4DC-4A2F-A67F-E546E353C619}">
      <dgm:prSet/>
      <dgm:spPr/>
      <dgm:t>
        <a:bodyPr/>
        <a:lstStyle/>
        <a:p>
          <a:endParaRPr lang="en-GB"/>
        </a:p>
      </dgm:t>
    </dgm:pt>
    <dgm:pt modelId="{9803BED6-603E-4F3F-BBDE-34B2643D8609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 Building Search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FB566FE-3559-4750-8F1C-0DC5C29B5C24}" type="parTrans" cxnId="{75CAAC33-25E5-4C02-AE57-B650093DE857}">
      <dgm:prSet/>
      <dgm:spPr/>
      <dgm:t>
        <a:bodyPr/>
        <a:lstStyle/>
        <a:p>
          <a:endParaRPr lang="en-GB"/>
        </a:p>
      </dgm:t>
    </dgm:pt>
    <dgm:pt modelId="{44077F03-2324-4653-A2CE-4D1D96C84135}" type="sibTrans" cxnId="{75CAAC33-25E5-4C02-AE57-B650093DE857}">
      <dgm:prSet/>
      <dgm:spPr/>
      <dgm:t>
        <a:bodyPr/>
        <a:lstStyle/>
        <a:p>
          <a:endParaRPr lang="en-GB"/>
        </a:p>
      </dgm:t>
    </dgm:pt>
    <dgm:pt modelId="{23767F2C-3E4C-4209-A20D-EAAF322B3FB1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1.2.1 Definitions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F18B410-0235-41E1-BF71-723DF3DDB08C}" type="parTrans" cxnId="{1867F44A-689B-4E69-AD8E-B0FC9C5A38B5}">
      <dgm:prSet/>
      <dgm:spPr/>
      <dgm:t>
        <a:bodyPr/>
        <a:lstStyle/>
        <a:p>
          <a:endParaRPr lang="en-GB"/>
        </a:p>
      </dgm:t>
    </dgm:pt>
    <dgm:pt modelId="{8D0DE2A1-F45B-4701-A58E-30FFB09EDA27}" type="sibTrans" cxnId="{1867F44A-689B-4E69-AD8E-B0FC9C5A38B5}">
      <dgm:prSet/>
      <dgm:spPr/>
      <dgm:t>
        <a:bodyPr/>
        <a:lstStyle/>
        <a:p>
          <a:endParaRPr lang="en-GB"/>
        </a:p>
      </dgm:t>
    </dgm:pt>
    <dgm:pt modelId="{95BBB284-E990-4552-9E02-D02B12451758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1.2.2 Principles 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8CA0F9F-D2F4-4039-8FBB-E8DBC790FF17}" type="parTrans" cxnId="{84E936F5-92F6-4355-B29E-8458C5EB1ACB}">
      <dgm:prSet/>
      <dgm:spPr/>
      <dgm:t>
        <a:bodyPr/>
        <a:lstStyle/>
        <a:p>
          <a:endParaRPr lang="en-GB"/>
        </a:p>
      </dgm:t>
    </dgm:pt>
    <dgm:pt modelId="{508D23EB-3FF9-49B6-9D69-BBDA8D0D3D88}" type="sibTrans" cxnId="{84E936F5-92F6-4355-B29E-8458C5EB1ACB}">
      <dgm:prSet/>
      <dgm:spPr/>
      <dgm:t>
        <a:bodyPr/>
        <a:lstStyle/>
        <a:p>
          <a:endParaRPr lang="en-GB"/>
        </a:p>
      </dgm:t>
    </dgm:pt>
    <dgm:pt modelId="{471D4EAD-6900-41AE-9825-FC310E2932A1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1.2.3 Objectives of 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C0A00A9-2B86-4835-9A42-4AD4CBE30E62}" type="parTrans" cxnId="{DC275FA5-AF02-4669-AC9C-519514472228}">
      <dgm:prSet/>
      <dgm:spPr/>
      <dgm:t>
        <a:bodyPr/>
        <a:lstStyle/>
        <a:p>
          <a:endParaRPr lang="en-GB"/>
        </a:p>
      </dgm:t>
    </dgm:pt>
    <dgm:pt modelId="{54229E2E-657B-42FA-A4B0-0097B105C99C}" type="sibTrans" cxnId="{DC275FA5-AF02-4669-AC9C-519514472228}">
      <dgm:prSet/>
      <dgm:spPr/>
      <dgm:t>
        <a:bodyPr/>
        <a:lstStyle/>
        <a:p>
          <a:endParaRPr lang="en-GB"/>
        </a:p>
      </dgm:t>
    </dgm:pt>
    <dgm:pt modelId="{4C0E266C-FC39-4293-9E66-8D615E83E7FB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1.2.4 Levels of 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946378B-FF5D-4F75-8D71-0F856C2E0B92}" type="parTrans" cxnId="{823EAE23-8B36-4679-8BFC-876F4C9C8287}">
      <dgm:prSet/>
      <dgm:spPr/>
      <dgm:t>
        <a:bodyPr/>
        <a:lstStyle/>
        <a:p>
          <a:endParaRPr lang="en-GB"/>
        </a:p>
      </dgm:t>
    </dgm:pt>
    <dgm:pt modelId="{B0052C22-875F-475E-9725-06BA74A05031}" type="sibTrans" cxnId="{823EAE23-8B36-4679-8BFC-876F4C9C8287}">
      <dgm:prSet/>
      <dgm:spPr/>
      <dgm:t>
        <a:bodyPr/>
        <a:lstStyle/>
        <a:p>
          <a:endParaRPr lang="en-GB"/>
        </a:p>
      </dgm:t>
    </dgm:pt>
    <dgm:pt modelId="{75817FE0-761C-488E-AE02-A6966027964B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1.2.5 Types of 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CBC1654-1648-4936-B0B6-C886A47142EE}" type="parTrans" cxnId="{91130FB8-05A9-4ACC-ABE4-DA033085AA56}">
      <dgm:prSet/>
      <dgm:spPr/>
      <dgm:t>
        <a:bodyPr/>
        <a:lstStyle/>
        <a:p>
          <a:endParaRPr lang="en-GB"/>
        </a:p>
      </dgm:t>
    </dgm:pt>
    <dgm:pt modelId="{3FD4DEAB-9537-4F3B-BA80-3F0CDA3C4AB2}" type="sibTrans" cxnId="{91130FB8-05A9-4ACC-ABE4-DA033085AA56}">
      <dgm:prSet/>
      <dgm:spPr/>
      <dgm:t>
        <a:bodyPr/>
        <a:lstStyle/>
        <a:p>
          <a:endParaRPr lang="en-GB"/>
        </a:p>
      </dgm:t>
    </dgm:pt>
    <dgm:pt modelId="{ADD9644C-5F04-4D87-8C59-E5A4A6E284B4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1.2.6 Search Team Structure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56D5DA66-C6F2-4D8B-B65B-5437F7CF208B}" type="parTrans" cxnId="{138695A8-EA89-4431-8A3B-62260BF68E68}">
      <dgm:prSet/>
      <dgm:spPr/>
      <dgm:t>
        <a:bodyPr/>
        <a:lstStyle/>
        <a:p>
          <a:endParaRPr lang="en-GB"/>
        </a:p>
      </dgm:t>
    </dgm:pt>
    <dgm:pt modelId="{0F2AC981-0B30-49AF-B0F7-283770BE4C55}" type="sibTrans" cxnId="{138695A8-EA89-4431-8A3B-62260BF68E68}">
      <dgm:prSet/>
      <dgm:spPr/>
      <dgm:t>
        <a:bodyPr/>
        <a:lstStyle/>
        <a:p>
          <a:endParaRPr lang="en-GB"/>
        </a:p>
      </dgm:t>
    </dgm:pt>
    <dgm:pt modelId="{750F6BB6-E683-4B25-B1CA-7E5066DC2826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1.2.7 Search Documentation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5D230C0-00F9-4F04-8FDC-365DA9FA43C5}" type="parTrans" cxnId="{E4796421-6A69-4DCA-98BD-F355315CF309}">
      <dgm:prSet/>
      <dgm:spPr/>
      <dgm:t>
        <a:bodyPr/>
        <a:lstStyle/>
        <a:p>
          <a:endParaRPr lang="en-GB"/>
        </a:p>
      </dgm:t>
    </dgm:pt>
    <dgm:pt modelId="{9ECCB0B4-6194-424C-AAAA-BD74BFC0AD88}" type="sibTrans" cxnId="{E4796421-6A69-4DCA-98BD-F355315CF309}">
      <dgm:prSet/>
      <dgm:spPr/>
      <dgm:t>
        <a:bodyPr/>
        <a:lstStyle/>
        <a:p>
          <a:endParaRPr lang="en-GB"/>
        </a:p>
      </dgm:t>
    </dgm:pt>
    <dgm:pt modelId="{AFB8323B-2CA3-4143-AF4C-DFA02D0F9214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1.2.8 Search Assets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15D1C06-4A54-4B33-9E17-57792001D874}" type="parTrans" cxnId="{8A6EF7AB-071F-4E8C-AE3B-055B3F603A04}">
      <dgm:prSet/>
      <dgm:spPr/>
      <dgm:t>
        <a:bodyPr/>
        <a:lstStyle/>
        <a:p>
          <a:endParaRPr lang="en-GB"/>
        </a:p>
      </dgm:t>
    </dgm:pt>
    <dgm:pt modelId="{DD869B00-FC2A-4635-892E-B8031614C941}" type="sibTrans" cxnId="{8A6EF7AB-071F-4E8C-AE3B-055B3F603A04}">
      <dgm:prSet/>
      <dgm:spPr/>
      <dgm:t>
        <a:bodyPr/>
        <a:lstStyle/>
        <a:p>
          <a:endParaRPr lang="en-GB"/>
        </a:p>
      </dgm:t>
    </dgm:pt>
    <dgm:pt modelId="{008DBFCF-7110-4847-BACC-DB324B8DC096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2.2.1 C-IED Checks 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AB4B743-0B83-41D8-85A4-62C45AF58155}" type="parTrans" cxnId="{8F37B99E-D1C0-4A69-B54B-9081B05940F4}">
      <dgm:prSet/>
      <dgm:spPr/>
      <dgm:t>
        <a:bodyPr/>
        <a:lstStyle/>
        <a:p>
          <a:endParaRPr lang="en-GB"/>
        </a:p>
      </dgm:t>
    </dgm:pt>
    <dgm:pt modelId="{6955AF2C-06F9-471E-B389-B1130C397282}" type="sibTrans" cxnId="{8F37B99E-D1C0-4A69-B54B-9081B05940F4}">
      <dgm:prSet/>
      <dgm:spPr/>
      <dgm:t>
        <a:bodyPr/>
        <a:lstStyle/>
        <a:p>
          <a:endParaRPr lang="en-GB"/>
        </a:p>
      </dgm:t>
    </dgm:pt>
    <dgm:pt modelId="{8AFF2B62-9743-4916-8399-7BB782DC2647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2.2.2 Person 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537594B4-4ED2-4117-BD57-36FCD3E502DE}" type="parTrans" cxnId="{4F274F04-49ED-4258-AF02-597B40D3D629}">
      <dgm:prSet/>
      <dgm:spPr/>
      <dgm:t>
        <a:bodyPr/>
        <a:lstStyle/>
        <a:p>
          <a:endParaRPr lang="en-GB"/>
        </a:p>
      </dgm:t>
    </dgm:pt>
    <dgm:pt modelId="{05C06B62-CECC-433D-B4CF-A7BA914CD1B0}" type="sibTrans" cxnId="{4F274F04-49ED-4258-AF02-597B40D3D629}">
      <dgm:prSet/>
      <dgm:spPr/>
      <dgm:t>
        <a:bodyPr/>
        <a:lstStyle/>
        <a:p>
          <a:endParaRPr lang="en-GB"/>
        </a:p>
      </dgm:t>
    </dgm:pt>
    <dgm:pt modelId="{F9F486EE-8B62-41A2-B126-4628607F7DA8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2.2.3 Vehicle Search 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8A6ACD2-BD75-4056-8BFF-4F424AAC3FE9}" type="parTrans" cxnId="{151DE3B2-F8DF-4B84-9035-D1DD756EAADA}">
      <dgm:prSet/>
      <dgm:spPr/>
      <dgm:t>
        <a:bodyPr/>
        <a:lstStyle/>
        <a:p>
          <a:endParaRPr lang="en-GB"/>
        </a:p>
      </dgm:t>
    </dgm:pt>
    <dgm:pt modelId="{9F99C7D7-67E3-49C5-B2AB-0A861C7A9EDE}" type="sibTrans" cxnId="{151DE3B2-F8DF-4B84-9035-D1DD756EAADA}">
      <dgm:prSet/>
      <dgm:spPr/>
      <dgm:t>
        <a:bodyPr/>
        <a:lstStyle/>
        <a:p>
          <a:endParaRPr lang="en-GB"/>
        </a:p>
      </dgm:t>
    </dgm:pt>
    <dgm:pt modelId="{FA61A986-9E42-4D29-BE3E-7BCA3BEE9613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2.2.4 VP Checks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95A692C6-07D0-4710-958B-4C01C4518237}" type="parTrans" cxnId="{5EED1FC0-47FD-4936-9AE3-C64A6B9AD998}">
      <dgm:prSet/>
      <dgm:spPr/>
      <dgm:t>
        <a:bodyPr/>
        <a:lstStyle/>
        <a:p>
          <a:endParaRPr lang="en-GB"/>
        </a:p>
      </dgm:t>
    </dgm:pt>
    <dgm:pt modelId="{EA3429A5-B3AA-48B3-9A18-3DB449988879}" type="sibTrans" cxnId="{5EED1FC0-47FD-4936-9AE3-C64A6B9AD998}">
      <dgm:prSet/>
      <dgm:spPr/>
      <dgm:t>
        <a:bodyPr/>
        <a:lstStyle/>
        <a:p>
          <a:endParaRPr lang="en-GB"/>
        </a:p>
      </dgm:t>
    </dgm:pt>
    <dgm:pt modelId="{7DE14F9D-C2E5-4571-8370-F3FC0B71745E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2.3.1 Intro to 5Cs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CDDDD6A-C7D3-4527-B0F5-96968E7C8F9D}" type="parTrans" cxnId="{C32659C3-9407-4D49-A266-85FC65C0D606}">
      <dgm:prSet/>
      <dgm:spPr/>
      <dgm:t>
        <a:bodyPr/>
        <a:lstStyle/>
        <a:p>
          <a:endParaRPr lang="en-GB"/>
        </a:p>
      </dgm:t>
    </dgm:pt>
    <dgm:pt modelId="{93A97978-67EC-40F4-B877-F9CCF12C27C9}" type="sibTrans" cxnId="{C32659C3-9407-4D49-A266-85FC65C0D606}">
      <dgm:prSet/>
      <dgm:spPr/>
      <dgm:t>
        <a:bodyPr/>
        <a:lstStyle/>
        <a:p>
          <a:endParaRPr lang="en-GB"/>
        </a:p>
      </dgm:t>
    </dgm:pt>
    <dgm:pt modelId="{17C54EA3-61C9-4D47-A4B7-501B1246FF0A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2.3.2 Incident Reporting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ECE3322F-0CD1-434E-9C44-8BABF0488F4F}" type="parTrans" cxnId="{98A5BBB7-98B8-4EB0-83AA-611B9A5B65EE}">
      <dgm:prSet/>
      <dgm:spPr/>
      <dgm:t>
        <a:bodyPr/>
        <a:lstStyle/>
        <a:p>
          <a:endParaRPr lang="en-GB"/>
        </a:p>
      </dgm:t>
    </dgm:pt>
    <dgm:pt modelId="{8180FC8C-010A-43C0-99CB-9B45597F49EF}" type="sibTrans" cxnId="{98A5BBB7-98B8-4EB0-83AA-611B9A5B65EE}">
      <dgm:prSet/>
      <dgm:spPr/>
      <dgm:t>
        <a:bodyPr/>
        <a:lstStyle/>
        <a:p>
          <a:endParaRPr lang="en-GB"/>
        </a:p>
      </dgm:t>
    </dgm:pt>
    <dgm:pt modelId="{7D0E1D76-ED7E-404C-BCC0-281B28A2B161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2.3.3 Actions on IED Strike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94C7EE14-9749-4E8A-802B-885CF7BDBE37}" type="parTrans" cxnId="{56C721B6-CBDD-404D-9209-8F9D12A12699}">
      <dgm:prSet/>
      <dgm:spPr/>
      <dgm:t>
        <a:bodyPr/>
        <a:lstStyle/>
        <a:p>
          <a:endParaRPr lang="en-GB"/>
        </a:p>
      </dgm:t>
    </dgm:pt>
    <dgm:pt modelId="{7A69F54A-27BE-499E-93FC-9E54D20EDAD6}" type="sibTrans" cxnId="{56C721B6-CBDD-404D-9209-8F9D12A12699}">
      <dgm:prSet/>
      <dgm:spPr/>
      <dgm:t>
        <a:bodyPr/>
        <a:lstStyle/>
        <a:p>
          <a:endParaRPr lang="en-GB"/>
        </a:p>
      </dgm:t>
    </dgm:pt>
    <dgm:pt modelId="{F669192C-62A5-4F3E-9713-0072E65EA46B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2.3.4 Reducing the Effect of IEDs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393F7E5-D26A-4452-922C-ACE8341FF94F}" type="parTrans" cxnId="{25EDB12A-FC10-4021-B2A4-431F1EB4C695}">
      <dgm:prSet/>
      <dgm:spPr/>
      <dgm:t>
        <a:bodyPr/>
        <a:lstStyle/>
        <a:p>
          <a:endParaRPr lang="en-GB"/>
        </a:p>
      </dgm:t>
    </dgm:pt>
    <dgm:pt modelId="{3273FCAD-52AC-4A8D-991F-279F5E7977CD}" type="sibTrans" cxnId="{25EDB12A-FC10-4021-B2A4-431F1EB4C695}">
      <dgm:prSet/>
      <dgm:spPr/>
      <dgm:t>
        <a:bodyPr/>
        <a:lstStyle/>
        <a:p>
          <a:endParaRPr lang="en-GB"/>
        </a:p>
      </dgm:t>
    </dgm:pt>
    <dgm:pt modelId="{B1D07AB6-F7FF-4EEB-B10C-EEE8184C4EA4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2.4.1 Route Check vs Route 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D80C333-D78E-4A74-8DA0-E1045345D0B0}" type="parTrans" cxnId="{D5A40CCB-41E2-48B0-81B1-3AE0FFD14C7C}">
      <dgm:prSet/>
      <dgm:spPr/>
      <dgm:t>
        <a:bodyPr/>
        <a:lstStyle/>
        <a:p>
          <a:endParaRPr lang="en-GB"/>
        </a:p>
      </dgm:t>
    </dgm:pt>
    <dgm:pt modelId="{67541A57-239E-43A5-9962-A750F5CB5776}" type="sibTrans" cxnId="{D5A40CCB-41E2-48B0-81B1-3AE0FFD14C7C}">
      <dgm:prSet/>
      <dgm:spPr/>
      <dgm:t>
        <a:bodyPr/>
        <a:lstStyle/>
        <a:p>
          <a:endParaRPr lang="en-GB"/>
        </a:p>
      </dgm:t>
    </dgm:pt>
    <dgm:pt modelId="{4B0C07DB-75A6-488C-83E9-BE3772B74748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2.4.2 Phases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90B0A260-2E69-4146-9E58-1B9A707A5E14}" type="parTrans" cxnId="{2CA2423D-1006-421E-897A-E71D68FE5C6E}">
      <dgm:prSet/>
      <dgm:spPr/>
      <dgm:t>
        <a:bodyPr/>
        <a:lstStyle/>
        <a:p>
          <a:endParaRPr lang="en-GB"/>
        </a:p>
      </dgm:t>
    </dgm:pt>
    <dgm:pt modelId="{75BF63AE-59C0-4FF0-B762-BB229968D67E}" type="sibTrans" cxnId="{2CA2423D-1006-421E-897A-E71D68FE5C6E}">
      <dgm:prSet/>
      <dgm:spPr/>
      <dgm:t>
        <a:bodyPr/>
        <a:lstStyle/>
        <a:p>
          <a:endParaRPr lang="en-GB"/>
        </a:p>
      </dgm:t>
    </dgm:pt>
    <dgm:pt modelId="{1C3219A6-4DCB-4CDE-A2C8-DC2554F28FB2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2.4.3 Search Techniques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3774AD2-D720-406E-8291-2B6E692C7895}" type="parTrans" cxnId="{8548C8E9-5A1A-4B09-AD13-70354088DA33}">
      <dgm:prSet/>
      <dgm:spPr/>
      <dgm:t>
        <a:bodyPr/>
        <a:lstStyle/>
        <a:p>
          <a:endParaRPr lang="en-GB"/>
        </a:p>
      </dgm:t>
    </dgm:pt>
    <dgm:pt modelId="{34AC8615-F629-4C16-8B8B-A112139BB7A3}" type="sibTrans" cxnId="{8548C8E9-5A1A-4B09-AD13-70354088DA33}">
      <dgm:prSet/>
      <dgm:spPr/>
      <dgm:t>
        <a:bodyPr/>
        <a:lstStyle/>
        <a:p>
          <a:endParaRPr lang="en-GB"/>
        </a:p>
      </dgm:t>
    </dgm:pt>
    <dgm:pt modelId="{D4977F2F-CA92-4FB9-AD63-CBA0A1941A01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2.5.1 Purpose of Area 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974BFED8-34A9-4046-ACD5-14093A67154C}" type="parTrans" cxnId="{381F7288-51E5-4C80-A053-8D15770CF20D}">
      <dgm:prSet/>
      <dgm:spPr/>
      <dgm:t>
        <a:bodyPr/>
        <a:lstStyle/>
        <a:p>
          <a:endParaRPr lang="en-GB"/>
        </a:p>
      </dgm:t>
    </dgm:pt>
    <dgm:pt modelId="{98F85A11-6002-468B-A4FA-9C0A4411890A}" type="sibTrans" cxnId="{381F7288-51E5-4C80-A053-8D15770CF20D}">
      <dgm:prSet/>
      <dgm:spPr/>
      <dgm:t>
        <a:bodyPr/>
        <a:lstStyle/>
        <a:p>
          <a:endParaRPr lang="en-GB"/>
        </a:p>
      </dgm:t>
    </dgm:pt>
    <dgm:pt modelId="{AC3D92D7-85EE-4A1E-B05F-E57B3745FCCE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2.5.2 Hides and Caches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692187E-C6CF-4282-BA8B-DE3624D229F8}" type="parTrans" cxnId="{553F1E29-7EB0-4495-8719-D867158509E9}">
      <dgm:prSet/>
      <dgm:spPr/>
      <dgm:t>
        <a:bodyPr/>
        <a:lstStyle/>
        <a:p>
          <a:endParaRPr lang="en-GB"/>
        </a:p>
      </dgm:t>
    </dgm:pt>
    <dgm:pt modelId="{4542C42A-1E38-4B45-8F18-3B0C443129FC}" type="sibTrans" cxnId="{553F1E29-7EB0-4495-8719-D867158509E9}">
      <dgm:prSet/>
      <dgm:spPr/>
      <dgm:t>
        <a:bodyPr/>
        <a:lstStyle/>
        <a:p>
          <a:endParaRPr lang="en-GB"/>
        </a:p>
      </dgm:t>
    </dgm:pt>
    <dgm:pt modelId="{87C2078D-8A6B-42BE-8233-B17DF6E7EDF2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2.5.3 Characteristics and Threats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462A1A1-2854-4191-A166-201FB29D0012}" type="parTrans" cxnId="{FD02C1C0-ACD0-4D94-8099-E72C0577CF1E}">
      <dgm:prSet/>
      <dgm:spPr/>
      <dgm:t>
        <a:bodyPr/>
        <a:lstStyle/>
        <a:p>
          <a:endParaRPr lang="en-GB"/>
        </a:p>
      </dgm:t>
    </dgm:pt>
    <dgm:pt modelId="{D120D3C1-5A36-484C-AB5A-5862C7504D72}" type="sibTrans" cxnId="{FD02C1C0-ACD0-4D94-8099-E72C0577CF1E}">
      <dgm:prSet/>
      <dgm:spPr/>
      <dgm:t>
        <a:bodyPr/>
        <a:lstStyle/>
        <a:p>
          <a:endParaRPr lang="en-GB"/>
        </a:p>
      </dgm:t>
    </dgm:pt>
    <dgm:pt modelId="{23B5ECD0-B945-4516-905E-F20358078808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2.5.4 Reference Points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CAD84CD5-3EB1-4158-A5FF-FD41C18417CE}" type="parTrans" cxnId="{D7F1B7C6-1602-4052-8E2B-004C9124F19A}">
      <dgm:prSet/>
      <dgm:spPr/>
      <dgm:t>
        <a:bodyPr/>
        <a:lstStyle/>
        <a:p>
          <a:endParaRPr lang="en-GB"/>
        </a:p>
      </dgm:t>
    </dgm:pt>
    <dgm:pt modelId="{66DAD940-77D4-4812-A542-EE6B2A1293B8}" type="sibTrans" cxnId="{D7F1B7C6-1602-4052-8E2B-004C9124F19A}">
      <dgm:prSet/>
      <dgm:spPr/>
      <dgm:t>
        <a:bodyPr/>
        <a:lstStyle/>
        <a:p>
          <a:endParaRPr lang="en-GB"/>
        </a:p>
      </dgm:t>
    </dgm:pt>
    <dgm:pt modelId="{50FDF990-9189-4680-BFC3-30428AF32BA0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2.5.5 6 Phases of Area 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4CD8C34-418D-4FA0-955E-A86C1317FC20}" type="parTrans" cxnId="{3510E733-8C36-4822-8E8B-5C0C5A6FAEEE}">
      <dgm:prSet/>
      <dgm:spPr/>
      <dgm:t>
        <a:bodyPr/>
        <a:lstStyle/>
        <a:p>
          <a:endParaRPr lang="en-GB"/>
        </a:p>
      </dgm:t>
    </dgm:pt>
    <dgm:pt modelId="{D2D96F47-DCB5-4396-A01C-E2D281202D59}" type="sibTrans" cxnId="{3510E733-8C36-4822-8E8B-5C0C5A6FAEEE}">
      <dgm:prSet/>
      <dgm:spPr/>
      <dgm:t>
        <a:bodyPr/>
        <a:lstStyle/>
        <a:p>
          <a:endParaRPr lang="en-GB"/>
        </a:p>
      </dgm:t>
    </dgm:pt>
    <dgm:pt modelId="{9DD41564-FE6E-439A-BE39-115630EA02A3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2.6.1 Definition of Buildings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93EBED75-62FB-423F-A317-DF409C4C8480}" type="parTrans" cxnId="{4FF68670-5178-4704-855F-60B22B678641}">
      <dgm:prSet/>
      <dgm:spPr/>
      <dgm:t>
        <a:bodyPr/>
        <a:lstStyle/>
        <a:p>
          <a:endParaRPr lang="en-GB"/>
        </a:p>
      </dgm:t>
    </dgm:pt>
    <dgm:pt modelId="{862CAE34-B866-467A-853D-52C8A1F2D2DE}" type="sibTrans" cxnId="{4FF68670-5178-4704-855F-60B22B678641}">
      <dgm:prSet/>
      <dgm:spPr/>
      <dgm:t>
        <a:bodyPr/>
        <a:lstStyle/>
        <a:p>
          <a:endParaRPr lang="en-GB"/>
        </a:p>
      </dgm:t>
    </dgm:pt>
    <dgm:pt modelId="{0EF1BCB0-08F5-42EB-AA8C-A7CA61C2C801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2.6.2 Why conduct a 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52C224C9-038A-42F8-B41B-EAFF2CDDADB8}" type="parTrans" cxnId="{ACB65627-D55E-4691-B084-C63DE04E9007}">
      <dgm:prSet/>
      <dgm:spPr/>
      <dgm:t>
        <a:bodyPr/>
        <a:lstStyle/>
        <a:p>
          <a:endParaRPr lang="en-GB"/>
        </a:p>
      </dgm:t>
    </dgm:pt>
    <dgm:pt modelId="{1A663F41-09BB-49C5-8E4F-8C07EA623C20}" type="sibTrans" cxnId="{ACB65627-D55E-4691-B084-C63DE04E9007}">
      <dgm:prSet/>
      <dgm:spPr/>
      <dgm:t>
        <a:bodyPr/>
        <a:lstStyle/>
        <a:p>
          <a:endParaRPr lang="en-GB"/>
        </a:p>
      </dgm:t>
    </dgm:pt>
    <dgm:pt modelId="{0DEF4288-389E-42F7-AE9C-FC58890A8A17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2.6.3 Levels of </a:t>
          </a:r>
          <a:r>
            <a:rPr lang="en-US" sz="1200" dirty="0" err="1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buildingsearch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8CEF556-C141-475B-8A2D-7C67A3DF6B2B}" type="parTrans" cxnId="{DDA41F00-EE11-4FAC-AB39-89C420A03B4B}">
      <dgm:prSet/>
      <dgm:spPr/>
      <dgm:t>
        <a:bodyPr/>
        <a:lstStyle/>
        <a:p>
          <a:endParaRPr lang="en-GB"/>
        </a:p>
      </dgm:t>
    </dgm:pt>
    <dgm:pt modelId="{07515199-F3AD-4861-AF73-97B44E4B70B9}" type="sibTrans" cxnId="{DDA41F00-EE11-4FAC-AB39-89C420A03B4B}">
      <dgm:prSet/>
      <dgm:spPr/>
      <dgm:t>
        <a:bodyPr/>
        <a:lstStyle/>
        <a:p>
          <a:endParaRPr lang="en-GB"/>
        </a:p>
      </dgm:t>
    </dgm:pt>
    <dgm:pt modelId="{49F9E2BF-7FED-45EA-BB71-9DC805FCF33E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2.6.4 Threats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239C5AF-AA05-45BB-93A1-3C9BC6BEDA83}" type="parTrans" cxnId="{3B2C121D-4E66-49E5-BC56-346298F8E245}">
      <dgm:prSet/>
      <dgm:spPr/>
      <dgm:t>
        <a:bodyPr/>
        <a:lstStyle/>
        <a:p>
          <a:endParaRPr lang="en-GB"/>
        </a:p>
      </dgm:t>
    </dgm:pt>
    <dgm:pt modelId="{D0DFCE5C-F476-4F11-B606-8D3F659EE720}" type="sibTrans" cxnId="{3B2C121D-4E66-49E5-BC56-346298F8E245}">
      <dgm:prSet/>
      <dgm:spPr/>
      <dgm:t>
        <a:bodyPr/>
        <a:lstStyle/>
        <a:p>
          <a:endParaRPr lang="en-GB"/>
        </a:p>
      </dgm:t>
    </dgm:pt>
    <dgm:pt modelId="{9AE4C697-D5D1-442F-832E-93AB903C322D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2.6.5 VPs 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79D714C-DEA9-484C-A4B1-52FFACD9AB7B}" type="parTrans" cxnId="{D2225E21-653A-4C90-A721-DBFBE40A249E}">
      <dgm:prSet/>
      <dgm:spPr/>
      <dgm:t>
        <a:bodyPr/>
        <a:lstStyle/>
        <a:p>
          <a:endParaRPr lang="en-GB"/>
        </a:p>
      </dgm:t>
    </dgm:pt>
    <dgm:pt modelId="{C6C0206E-2368-4F9E-BBB3-0F2495878F07}" type="sibTrans" cxnId="{D2225E21-653A-4C90-A721-DBFBE40A249E}">
      <dgm:prSet/>
      <dgm:spPr/>
      <dgm:t>
        <a:bodyPr/>
        <a:lstStyle/>
        <a:p>
          <a:endParaRPr lang="en-GB"/>
        </a:p>
      </dgm:t>
    </dgm:pt>
    <dgm:pt modelId="{5741BF39-D308-4846-AF57-469E291A021F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2.6.6 Planning Considerations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E3BF8C3-CCA0-4F07-853C-2097427D81A0}" type="parTrans" cxnId="{B1452E25-859E-4361-B7A7-748105E45DEF}">
      <dgm:prSet/>
      <dgm:spPr/>
      <dgm:t>
        <a:bodyPr/>
        <a:lstStyle/>
        <a:p>
          <a:endParaRPr lang="en-GB"/>
        </a:p>
      </dgm:t>
    </dgm:pt>
    <dgm:pt modelId="{C850E311-B06E-4627-9649-A5C4C363C44D}" type="sibTrans" cxnId="{B1452E25-859E-4361-B7A7-748105E45DEF}">
      <dgm:prSet/>
      <dgm:spPr/>
      <dgm:t>
        <a:bodyPr/>
        <a:lstStyle/>
        <a:p>
          <a:endParaRPr lang="en-GB"/>
        </a:p>
      </dgm:t>
    </dgm:pt>
    <dgm:pt modelId="{F9A9519F-1686-442F-B72C-BC9C84A151BA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2.6.7 Phases of a Building  Search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74593A1-3329-46E8-ADA7-9E702B60EF5E}" type="parTrans" cxnId="{E6736E53-7A7F-4B4C-9630-D9D79234FA39}">
      <dgm:prSet/>
      <dgm:spPr/>
      <dgm:t>
        <a:bodyPr/>
        <a:lstStyle/>
        <a:p>
          <a:endParaRPr lang="en-GB"/>
        </a:p>
      </dgm:t>
    </dgm:pt>
    <dgm:pt modelId="{180378D7-092E-4F2E-ACA6-68DD09DC11EA}" type="sibTrans" cxnId="{E6736E53-7A7F-4B4C-9630-D9D79234FA39}">
      <dgm:prSet/>
      <dgm:spPr/>
      <dgm:t>
        <a:bodyPr/>
        <a:lstStyle/>
        <a:p>
          <a:endParaRPr lang="en-GB"/>
        </a:p>
      </dgm:t>
    </dgm:pt>
    <dgm:pt modelId="{5A1CE18F-1B54-416F-AB46-78C73EA230BA}" type="pres">
      <dgm:prSet presAssocID="{910E6302-79AB-4A51-8490-CB61BD6D9C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716D4E2-4A33-41C7-B98F-A9F42260E71A}" type="pres">
      <dgm:prSet presAssocID="{66F79C97-DA9D-4D87-B375-5C8B465D5400}" presName="hierRoot1" presStyleCnt="0">
        <dgm:presLayoutVars>
          <dgm:hierBranch val="init"/>
        </dgm:presLayoutVars>
      </dgm:prSet>
      <dgm:spPr/>
    </dgm:pt>
    <dgm:pt modelId="{9D9635C2-717A-4187-8FD7-C8D15EB1D6F5}" type="pres">
      <dgm:prSet presAssocID="{66F79C97-DA9D-4D87-B375-5C8B465D5400}" presName="rootComposite1" presStyleCnt="0"/>
      <dgm:spPr/>
    </dgm:pt>
    <dgm:pt modelId="{23C934B6-0AAC-482B-B580-EC410D47510A}" type="pres">
      <dgm:prSet presAssocID="{66F79C97-DA9D-4D87-B375-5C8B465D5400}" presName="rootText1" presStyleLbl="node0" presStyleIdx="0" presStyleCnt="1" custScaleX="959289">
        <dgm:presLayoutVars>
          <dgm:chPref val="3"/>
        </dgm:presLayoutVars>
      </dgm:prSet>
      <dgm:spPr/>
    </dgm:pt>
    <dgm:pt modelId="{0AFDFD10-D617-4EA3-AEEE-4E6C8224B998}" type="pres">
      <dgm:prSet presAssocID="{66F79C97-DA9D-4D87-B375-5C8B465D5400}" presName="rootConnector1" presStyleLbl="node1" presStyleIdx="0" presStyleCnt="0"/>
      <dgm:spPr/>
    </dgm:pt>
    <dgm:pt modelId="{103D7C7B-92D6-4512-91F4-74596924F0A3}" type="pres">
      <dgm:prSet presAssocID="{66F79C97-DA9D-4D87-B375-5C8B465D5400}" presName="hierChild2" presStyleCnt="0"/>
      <dgm:spPr/>
    </dgm:pt>
    <dgm:pt modelId="{AFA976B3-64B7-4374-9AEE-D123E001B119}" type="pres">
      <dgm:prSet presAssocID="{1469409C-883A-42B2-B3CD-AB918CB1C4E1}" presName="Name37" presStyleLbl="parChTrans1D2" presStyleIdx="0" presStyleCnt="3"/>
      <dgm:spPr/>
    </dgm:pt>
    <dgm:pt modelId="{28D13CFD-03EC-41C8-A34A-5C9793756F90}" type="pres">
      <dgm:prSet presAssocID="{AC6AEA25-22BB-4C60-ACAD-43059B2D3E40}" presName="hierRoot2" presStyleCnt="0">
        <dgm:presLayoutVars>
          <dgm:hierBranch val="init"/>
        </dgm:presLayoutVars>
      </dgm:prSet>
      <dgm:spPr/>
    </dgm:pt>
    <dgm:pt modelId="{7CBF9844-AE65-44D0-B0EB-EA043F28E9E4}" type="pres">
      <dgm:prSet presAssocID="{AC6AEA25-22BB-4C60-ACAD-43059B2D3E40}" presName="rootComposite" presStyleCnt="0"/>
      <dgm:spPr/>
    </dgm:pt>
    <dgm:pt modelId="{DBD4C9C9-194B-46A8-A92C-8D7C92340299}" type="pres">
      <dgm:prSet presAssocID="{AC6AEA25-22BB-4C60-ACAD-43059B2D3E40}" presName="rootText" presStyleLbl="node2" presStyleIdx="0" presStyleCnt="3" custScaleX="250735" custLinFactNeighborX="1062" custLinFactNeighborY="6372">
        <dgm:presLayoutVars>
          <dgm:chPref val="3"/>
        </dgm:presLayoutVars>
      </dgm:prSet>
      <dgm:spPr/>
    </dgm:pt>
    <dgm:pt modelId="{150889D6-186B-4927-B527-3291D27107D9}" type="pres">
      <dgm:prSet presAssocID="{AC6AEA25-22BB-4C60-ACAD-43059B2D3E40}" presName="rootConnector" presStyleLbl="node2" presStyleIdx="0" presStyleCnt="3"/>
      <dgm:spPr/>
    </dgm:pt>
    <dgm:pt modelId="{B4F9F971-1791-4B93-BBF6-54E90765ACD8}" type="pres">
      <dgm:prSet presAssocID="{AC6AEA25-22BB-4C60-ACAD-43059B2D3E40}" presName="hierChild4" presStyleCnt="0"/>
      <dgm:spPr/>
    </dgm:pt>
    <dgm:pt modelId="{26C46D75-4E41-43B8-885B-6CC3804A5E06}" type="pres">
      <dgm:prSet presAssocID="{AC6AEA25-22BB-4C60-ACAD-43059B2D3E40}" presName="hierChild5" presStyleCnt="0"/>
      <dgm:spPr/>
    </dgm:pt>
    <dgm:pt modelId="{2466BA81-FE7F-4799-A11C-AD11BFBE460C}" type="pres">
      <dgm:prSet presAssocID="{0839793F-B86A-4381-92EF-FFA1D35C4C4E}" presName="Name37" presStyleLbl="parChTrans1D2" presStyleIdx="1" presStyleCnt="3"/>
      <dgm:spPr/>
    </dgm:pt>
    <dgm:pt modelId="{CBB40ABE-E037-4A54-8343-AD4F56FB6CC8}" type="pres">
      <dgm:prSet presAssocID="{DAE1191B-EB19-4CB2-AEF1-42D0EAAA0DDD}" presName="hierRoot2" presStyleCnt="0">
        <dgm:presLayoutVars>
          <dgm:hierBranch/>
        </dgm:presLayoutVars>
      </dgm:prSet>
      <dgm:spPr/>
    </dgm:pt>
    <dgm:pt modelId="{1D154A20-6FF3-43BB-95A9-F88B8831799B}" type="pres">
      <dgm:prSet presAssocID="{DAE1191B-EB19-4CB2-AEF1-42D0EAAA0DDD}" presName="rootComposite" presStyleCnt="0"/>
      <dgm:spPr/>
    </dgm:pt>
    <dgm:pt modelId="{88CBB3D1-07A9-43EA-94F7-A88C0266F236}" type="pres">
      <dgm:prSet presAssocID="{DAE1191B-EB19-4CB2-AEF1-42D0EAAA0DDD}" presName="rootText" presStyleLbl="node2" presStyleIdx="1" presStyleCnt="3" custScaleX="171944" custLinFactNeighborY="6786">
        <dgm:presLayoutVars>
          <dgm:chPref val="3"/>
        </dgm:presLayoutVars>
      </dgm:prSet>
      <dgm:spPr/>
    </dgm:pt>
    <dgm:pt modelId="{0FDBB8C1-B8B3-438E-BEA6-BF4569862D5C}" type="pres">
      <dgm:prSet presAssocID="{DAE1191B-EB19-4CB2-AEF1-42D0EAAA0DDD}" presName="rootConnector" presStyleLbl="node2" presStyleIdx="1" presStyleCnt="3"/>
      <dgm:spPr/>
    </dgm:pt>
    <dgm:pt modelId="{844D49B1-85E9-495F-A395-BEF0EBC93135}" type="pres">
      <dgm:prSet presAssocID="{DAE1191B-EB19-4CB2-AEF1-42D0EAAA0DDD}" presName="hierChild4" presStyleCnt="0"/>
      <dgm:spPr/>
    </dgm:pt>
    <dgm:pt modelId="{C6B262D6-5F50-4441-8550-6D4EA8F5099E}" type="pres">
      <dgm:prSet presAssocID="{CFAC4136-A866-457F-8076-6DA1ECC03140}" presName="Name35" presStyleLbl="parChTrans1D3" presStyleIdx="0" presStyleCnt="6"/>
      <dgm:spPr/>
    </dgm:pt>
    <dgm:pt modelId="{3386CD70-AE18-475A-8DCD-E9DE04C7BC0E}" type="pres">
      <dgm:prSet presAssocID="{DFE8334A-8FA6-4FD4-B875-0BE688993E58}" presName="hierRoot2" presStyleCnt="0">
        <dgm:presLayoutVars>
          <dgm:hierBranch val="init"/>
        </dgm:presLayoutVars>
      </dgm:prSet>
      <dgm:spPr/>
    </dgm:pt>
    <dgm:pt modelId="{C65B91E4-5B48-4936-BB9D-5CA1EDCA98B4}" type="pres">
      <dgm:prSet presAssocID="{DFE8334A-8FA6-4FD4-B875-0BE688993E58}" presName="rootComposite" presStyleCnt="0"/>
      <dgm:spPr/>
    </dgm:pt>
    <dgm:pt modelId="{3029769A-5F29-4B4E-95BA-3E2C1432748F}" type="pres">
      <dgm:prSet presAssocID="{DFE8334A-8FA6-4FD4-B875-0BE688993E58}" presName="rootText" presStyleLbl="node3" presStyleIdx="0" presStyleCnt="6" custScaleX="190894" custLinFactNeighborX="5512" custLinFactNeighborY="848">
        <dgm:presLayoutVars>
          <dgm:chPref val="3"/>
        </dgm:presLayoutVars>
      </dgm:prSet>
      <dgm:spPr/>
    </dgm:pt>
    <dgm:pt modelId="{E03B7BCD-3897-4BB7-95A4-B031DC990C8E}" type="pres">
      <dgm:prSet presAssocID="{DFE8334A-8FA6-4FD4-B875-0BE688993E58}" presName="rootConnector" presStyleLbl="node3" presStyleIdx="0" presStyleCnt="6"/>
      <dgm:spPr/>
    </dgm:pt>
    <dgm:pt modelId="{E8668E4E-CAE2-4AFA-B654-DE0B13C323D4}" type="pres">
      <dgm:prSet presAssocID="{DFE8334A-8FA6-4FD4-B875-0BE688993E58}" presName="hierChild4" presStyleCnt="0"/>
      <dgm:spPr/>
    </dgm:pt>
    <dgm:pt modelId="{08C2785D-F357-4C9B-AD59-9285050769AB}" type="pres">
      <dgm:prSet presAssocID="{1F18B410-0235-41E1-BF71-723DF3DDB08C}" presName="Name37" presStyleLbl="parChTrans1D4" presStyleIdx="0" presStyleCnt="31"/>
      <dgm:spPr/>
    </dgm:pt>
    <dgm:pt modelId="{4A0FC49A-E043-43CA-9586-31A5874C065C}" type="pres">
      <dgm:prSet presAssocID="{23767F2C-3E4C-4209-A20D-EAAF322B3FB1}" presName="hierRoot2" presStyleCnt="0">
        <dgm:presLayoutVars>
          <dgm:hierBranch val="init"/>
        </dgm:presLayoutVars>
      </dgm:prSet>
      <dgm:spPr/>
    </dgm:pt>
    <dgm:pt modelId="{B38B0405-5A10-4A8E-8518-83A0B662A641}" type="pres">
      <dgm:prSet presAssocID="{23767F2C-3E4C-4209-A20D-EAAF322B3FB1}" presName="rootComposite" presStyleCnt="0"/>
      <dgm:spPr/>
    </dgm:pt>
    <dgm:pt modelId="{535D1BCD-E567-4E48-9FB3-63DE85287E8E}" type="pres">
      <dgm:prSet presAssocID="{23767F2C-3E4C-4209-A20D-EAAF322B3FB1}" presName="rootText" presStyleLbl="node4" presStyleIdx="0" presStyleCnt="31">
        <dgm:presLayoutVars>
          <dgm:chPref val="3"/>
        </dgm:presLayoutVars>
      </dgm:prSet>
      <dgm:spPr/>
    </dgm:pt>
    <dgm:pt modelId="{956EB196-ED87-4AE5-A1B2-452526514B72}" type="pres">
      <dgm:prSet presAssocID="{23767F2C-3E4C-4209-A20D-EAAF322B3FB1}" presName="rootConnector" presStyleLbl="node4" presStyleIdx="0" presStyleCnt="31"/>
      <dgm:spPr/>
    </dgm:pt>
    <dgm:pt modelId="{F3AF6869-B67A-42CF-B557-74BA82A9EA84}" type="pres">
      <dgm:prSet presAssocID="{23767F2C-3E4C-4209-A20D-EAAF322B3FB1}" presName="hierChild4" presStyleCnt="0"/>
      <dgm:spPr/>
    </dgm:pt>
    <dgm:pt modelId="{A7E64B37-A989-4D51-9E91-31BE2CA488E3}" type="pres">
      <dgm:prSet presAssocID="{23767F2C-3E4C-4209-A20D-EAAF322B3FB1}" presName="hierChild5" presStyleCnt="0"/>
      <dgm:spPr/>
    </dgm:pt>
    <dgm:pt modelId="{9D158B64-24D7-451C-9B4D-D2EF01219CDA}" type="pres">
      <dgm:prSet presAssocID="{B8CA0F9F-D2F4-4039-8FBB-E8DBC790FF17}" presName="Name37" presStyleLbl="parChTrans1D4" presStyleIdx="1" presStyleCnt="31"/>
      <dgm:spPr/>
    </dgm:pt>
    <dgm:pt modelId="{A87BD341-EA01-495B-8782-5992C275DBF4}" type="pres">
      <dgm:prSet presAssocID="{95BBB284-E990-4552-9E02-D02B12451758}" presName="hierRoot2" presStyleCnt="0">
        <dgm:presLayoutVars>
          <dgm:hierBranch val="init"/>
        </dgm:presLayoutVars>
      </dgm:prSet>
      <dgm:spPr/>
    </dgm:pt>
    <dgm:pt modelId="{3DC8993C-C2B9-4AD6-A2C9-D1D96BC30168}" type="pres">
      <dgm:prSet presAssocID="{95BBB284-E990-4552-9E02-D02B12451758}" presName="rootComposite" presStyleCnt="0"/>
      <dgm:spPr/>
    </dgm:pt>
    <dgm:pt modelId="{6225968B-3AD5-4329-B564-701B4299077C}" type="pres">
      <dgm:prSet presAssocID="{95BBB284-E990-4552-9E02-D02B12451758}" presName="rootText" presStyleLbl="node4" presStyleIdx="1" presStyleCnt="31">
        <dgm:presLayoutVars>
          <dgm:chPref val="3"/>
        </dgm:presLayoutVars>
      </dgm:prSet>
      <dgm:spPr/>
    </dgm:pt>
    <dgm:pt modelId="{7B6F279E-A9A0-4C27-A270-D9B26D436DCE}" type="pres">
      <dgm:prSet presAssocID="{95BBB284-E990-4552-9E02-D02B12451758}" presName="rootConnector" presStyleLbl="node4" presStyleIdx="1" presStyleCnt="31"/>
      <dgm:spPr/>
    </dgm:pt>
    <dgm:pt modelId="{8007A67F-EEFA-4CD0-BC4A-01CBC91EB34B}" type="pres">
      <dgm:prSet presAssocID="{95BBB284-E990-4552-9E02-D02B12451758}" presName="hierChild4" presStyleCnt="0"/>
      <dgm:spPr/>
    </dgm:pt>
    <dgm:pt modelId="{32B1C7E9-68C5-46A9-9BC3-9BC8AFFE15C7}" type="pres">
      <dgm:prSet presAssocID="{95BBB284-E990-4552-9E02-D02B12451758}" presName="hierChild5" presStyleCnt="0"/>
      <dgm:spPr/>
    </dgm:pt>
    <dgm:pt modelId="{34EEADB0-0C46-474E-A958-D35A73EF16F3}" type="pres">
      <dgm:prSet presAssocID="{0C0A00A9-2B86-4835-9A42-4AD4CBE30E62}" presName="Name37" presStyleLbl="parChTrans1D4" presStyleIdx="2" presStyleCnt="31"/>
      <dgm:spPr/>
    </dgm:pt>
    <dgm:pt modelId="{8EC223E8-E9E6-4144-B165-FE906783846B}" type="pres">
      <dgm:prSet presAssocID="{471D4EAD-6900-41AE-9825-FC310E2932A1}" presName="hierRoot2" presStyleCnt="0">
        <dgm:presLayoutVars>
          <dgm:hierBranch val="init"/>
        </dgm:presLayoutVars>
      </dgm:prSet>
      <dgm:spPr/>
    </dgm:pt>
    <dgm:pt modelId="{77287E3E-2E3B-412E-80EB-2E6D9A662618}" type="pres">
      <dgm:prSet presAssocID="{471D4EAD-6900-41AE-9825-FC310E2932A1}" presName="rootComposite" presStyleCnt="0"/>
      <dgm:spPr/>
    </dgm:pt>
    <dgm:pt modelId="{5D357A5C-ACB3-4408-8626-FB85DBBEBE57}" type="pres">
      <dgm:prSet presAssocID="{471D4EAD-6900-41AE-9825-FC310E2932A1}" presName="rootText" presStyleLbl="node4" presStyleIdx="2" presStyleCnt="31">
        <dgm:presLayoutVars>
          <dgm:chPref val="3"/>
        </dgm:presLayoutVars>
      </dgm:prSet>
      <dgm:spPr/>
    </dgm:pt>
    <dgm:pt modelId="{909161DA-B277-4DE5-8225-73F73649843E}" type="pres">
      <dgm:prSet presAssocID="{471D4EAD-6900-41AE-9825-FC310E2932A1}" presName="rootConnector" presStyleLbl="node4" presStyleIdx="2" presStyleCnt="31"/>
      <dgm:spPr/>
    </dgm:pt>
    <dgm:pt modelId="{8960DD14-8C3E-477C-B8AD-FA801A214176}" type="pres">
      <dgm:prSet presAssocID="{471D4EAD-6900-41AE-9825-FC310E2932A1}" presName="hierChild4" presStyleCnt="0"/>
      <dgm:spPr/>
    </dgm:pt>
    <dgm:pt modelId="{72410253-6EDD-49BD-AF73-579DEBA1815F}" type="pres">
      <dgm:prSet presAssocID="{471D4EAD-6900-41AE-9825-FC310E2932A1}" presName="hierChild5" presStyleCnt="0"/>
      <dgm:spPr/>
    </dgm:pt>
    <dgm:pt modelId="{FE5F92A6-C1BD-4D66-AA5D-102487BDBD55}" type="pres">
      <dgm:prSet presAssocID="{B946378B-FF5D-4F75-8D71-0F856C2E0B92}" presName="Name37" presStyleLbl="parChTrans1D4" presStyleIdx="3" presStyleCnt="31"/>
      <dgm:spPr/>
    </dgm:pt>
    <dgm:pt modelId="{B4071FA2-C517-4DA4-92E6-0692CE701D06}" type="pres">
      <dgm:prSet presAssocID="{4C0E266C-FC39-4293-9E66-8D615E83E7FB}" presName="hierRoot2" presStyleCnt="0">
        <dgm:presLayoutVars>
          <dgm:hierBranch val="init"/>
        </dgm:presLayoutVars>
      </dgm:prSet>
      <dgm:spPr/>
    </dgm:pt>
    <dgm:pt modelId="{EDEE4D9D-9266-499C-8245-6EA662CAFEB9}" type="pres">
      <dgm:prSet presAssocID="{4C0E266C-FC39-4293-9E66-8D615E83E7FB}" presName="rootComposite" presStyleCnt="0"/>
      <dgm:spPr/>
    </dgm:pt>
    <dgm:pt modelId="{BDEEDB56-1412-4387-AA39-9A244B699043}" type="pres">
      <dgm:prSet presAssocID="{4C0E266C-FC39-4293-9E66-8D615E83E7FB}" presName="rootText" presStyleLbl="node4" presStyleIdx="3" presStyleCnt="31">
        <dgm:presLayoutVars>
          <dgm:chPref val="3"/>
        </dgm:presLayoutVars>
      </dgm:prSet>
      <dgm:spPr/>
    </dgm:pt>
    <dgm:pt modelId="{694B9971-D0DB-44A5-8B36-EBB374B64712}" type="pres">
      <dgm:prSet presAssocID="{4C0E266C-FC39-4293-9E66-8D615E83E7FB}" presName="rootConnector" presStyleLbl="node4" presStyleIdx="3" presStyleCnt="31"/>
      <dgm:spPr/>
    </dgm:pt>
    <dgm:pt modelId="{B8A300B0-1B66-4C4C-A7A9-7E13F3A88F3F}" type="pres">
      <dgm:prSet presAssocID="{4C0E266C-FC39-4293-9E66-8D615E83E7FB}" presName="hierChild4" presStyleCnt="0"/>
      <dgm:spPr/>
    </dgm:pt>
    <dgm:pt modelId="{9CE38C36-5FE2-4153-B291-BC0ED2202FA9}" type="pres">
      <dgm:prSet presAssocID="{4C0E266C-FC39-4293-9E66-8D615E83E7FB}" presName="hierChild5" presStyleCnt="0"/>
      <dgm:spPr/>
    </dgm:pt>
    <dgm:pt modelId="{BE211351-DE9E-4439-9790-A14D191ED9F8}" type="pres">
      <dgm:prSet presAssocID="{0CBC1654-1648-4936-B0B6-C886A47142EE}" presName="Name37" presStyleLbl="parChTrans1D4" presStyleIdx="4" presStyleCnt="31"/>
      <dgm:spPr/>
    </dgm:pt>
    <dgm:pt modelId="{11756A1B-9083-488A-9E6A-B545230FC7FD}" type="pres">
      <dgm:prSet presAssocID="{75817FE0-761C-488E-AE02-A6966027964B}" presName="hierRoot2" presStyleCnt="0">
        <dgm:presLayoutVars>
          <dgm:hierBranch val="init"/>
        </dgm:presLayoutVars>
      </dgm:prSet>
      <dgm:spPr/>
    </dgm:pt>
    <dgm:pt modelId="{37D5F621-20F2-4DF2-9EF6-AF35BB65DFB9}" type="pres">
      <dgm:prSet presAssocID="{75817FE0-761C-488E-AE02-A6966027964B}" presName="rootComposite" presStyleCnt="0"/>
      <dgm:spPr/>
    </dgm:pt>
    <dgm:pt modelId="{48BDC8AF-B20E-4E26-BEBD-BA3398E36353}" type="pres">
      <dgm:prSet presAssocID="{75817FE0-761C-488E-AE02-A6966027964B}" presName="rootText" presStyleLbl="node4" presStyleIdx="4" presStyleCnt="31">
        <dgm:presLayoutVars>
          <dgm:chPref val="3"/>
        </dgm:presLayoutVars>
      </dgm:prSet>
      <dgm:spPr/>
    </dgm:pt>
    <dgm:pt modelId="{D853A1EA-72E6-4565-A5DC-B40ACF8D00AA}" type="pres">
      <dgm:prSet presAssocID="{75817FE0-761C-488E-AE02-A6966027964B}" presName="rootConnector" presStyleLbl="node4" presStyleIdx="4" presStyleCnt="31"/>
      <dgm:spPr/>
    </dgm:pt>
    <dgm:pt modelId="{775BDAA8-7023-4D7C-A00D-B9AE983B58ED}" type="pres">
      <dgm:prSet presAssocID="{75817FE0-761C-488E-AE02-A6966027964B}" presName="hierChild4" presStyleCnt="0"/>
      <dgm:spPr/>
    </dgm:pt>
    <dgm:pt modelId="{6AC772AB-F831-4DFF-8024-C58C591645CB}" type="pres">
      <dgm:prSet presAssocID="{75817FE0-761C-488E-AE02-A6966027964B}" presName="hierChild5" presStyleCnt="0"/>
      <dgm:spPr/>
    </dgm:pt>
    <dgm:pt modelId="{B8131A1D-0421-4C17-9CC4-1D8F0A64C2C4}" type="pres">
      <dgm:prSet presAssocID="{56D5DA66-C6F2-4D8B-B65B-5437F7CF208B}" presName="Name37" presStyleLbl="parChTrans1D4" presStyleIdx="5" presStyleCnt="31"/>
      <dgm:spPr/>
    </dgm:pt>
    <dgm:pt modelId="{C3228C18-A8CD-432F-9E0A-3753F84788FE}" type="pres">
      <dgm:prSet presAssocID="{ADD9644C-5F04-4D87-8C59-E5A4A6E284B4}" presName="hierRoot2" presStyleCnt="0">
        <dgm:presLayoutVars>
          <dgm:hierBranch val="init"/>
        </dgm:presLayoutVars>
      </dgm:prSet>
      <dgm:spPr/>
    </dgm:pt>
    <dgm:pt modelId="{661D491C-D86B-4988-9B9F-2DF9F7AFB15A}" type="pres">
      <dgm:prSet presAssocID="{ADD9644C-5F04-4D87-8C59-E5A4A6E284B4}" presName="rootComposite" presStyleCnt="0"/>
      <dgm:spPr/>
    </dgm:pt>
    <dgm:pt modelId="{9E2A35D7-A475-4D13-9FAC-2743BEA9B9C2}" type="pres">
      <dgm:prSet presAssocID="{ADD9644C-5F04-4D87-8C59-E5A4A6E284B4}" presName="rootText" presStyleLbl="node4" presStyleIdx="5" presStyleCnt="31">
        <dgm:presLayoutVars>
          <dgm:chPref val="3"/>
        </dgm:presLayoutVars>
      </dgm:prSet>
      <dgm:spPr/>
    </dgm:pt>
    <dgm:pt modelId="{5638FBBD-C9A3-4C05-9525-409CA7EB99DE}" type="pres">
      <dgm:prSet presAssocID="{ADD9644C-5F04-4D87-8C59-E5A4A6E284B4}" presName="rootConnector" presStyleLbl="node4" presStyleIdx="5" presStyleCnt="31"/>
      <dgm:spPr/>
    </dgm:pt>
    <dgm:pt modelId="{0ADE23CF-8050-46D0-8BD6-D8FA7827A026}" type="pres">
      <dgm:prSet presAssocID="{ADD9644C-5F04-4D87-8C59-E5A4A6E284B4}" presName="hierChild4" presStyleCnt="0"/>
      <dgm:spPr/>
    </dgm:pt>
    <dgm:pt modelId="{6F253B1F-54A2-41DC-B24A-FC66FFF1D7D8}" type="pres">
      <dgm:prSet presAssocID="{ADD9644C-5F04-4D87-8C59-E5A4A6E284B4}" presName="hierChild5" presStyleCnt="0"/>
      <dgm:spPr/>
    </dgm:pt>
    <dgm:pt modelId="{758A160C-DBBF-4F1F-ABBF-717F6924BCF3}" type="pres">
      <dgm:prSet presAssocID="{D5D230C0-00F9-4F04-8FDC-365DA9FA43C5}" presName="Name37" presStyleLbl="parChTrans1D4" presStyleIdx="6" presStyleCnt="31"/>
      <dgm:spPr/>
    </dgm:pt>
    <dgm:pt modelId="{98C25C75-A12A-46EF-8CD0-746E8F40F8C5}" type="pres">
      <dgm:prSet presAssocID="{750F6BB6-E683-4B25-B1CA-7E5066DC2826}" presName="hierRoot2" presStyleCnt="0">
        <dgm:presLayoutVars>
          <dgm:hierBranch val="init"/>
        </dgm:presLayoutVars>
      </dgm:prSet>
      <dgm:spPr/>
    </dgm:pt>
    <dgm:pt modelId="{B42F8FA7-ED28-4BC3-AA61-9BA172A50BB4}" type="pres">
      <dgm:prSet presAssocID="{750F6BB6-E683-4B25-B1CA-7E5066DC2826}" presName="rootComposite" presStyleCnt="0"/>
      <dgm:spPr/>
    </dgm:pt>
    <dgm:pt modelId="{1647AE8C-0401-49E3-99D9-7DC5D29A8E9C}" type="pres">
      <dgm:prSet presAssocID="{750F6BB6-E683-4B25-B1CA-7E5066DC2826}" presName="rootText" presStyleLbl="node4" presStyleIdx="6" presStyleCnt="31">
        <dgm:presLayoutVars>
          <dgm:chPref val="3"/>
        </dgm:presLayoutVars>
      </dgm:prSet>
      <dgm:spPr/>
    </dgm:pt>
    <dgm:pt modelId="{067697A6-6A1C-4221-A905-87A2699B0865}" type="pres">
      <dgm:prSet presAssocID="{750F6BB6-E683-4B25-B1CA-7E5066DC2826}" presName="rootConnector" presStyleLbl="node4" presStyleIdx="6" presStyleCnt="31"/>
      <dgm:spPr/>
    </dgm:pt>
    <dgm:pt modelId="{A3E7D72C-FBCE-4F69-BE74-11678A7D456C}" type="pres">
      <dgm:prSet presAssocID="{750F6BB6-E683-4B25-B1CA-7E5066DC2826}" presName="hierChild4" presStyleCnt="0"/>
      <dgm:spPr/>
    </dgm:pt>
    <dgm:pt modelId="{B032EB41-C430-4B58-AF62-BB981C695810}" type="pres">
      <dgm:prSet presAssocID="{750F6BB6-E683-4B25-B1CA-7E5066DC2826}" presName="hierChild5" presStyleCnt="0"/>
      <dgm:spPr/>
    </dgm:pt>
    <dgm:pt modelId="{376EC7D8-4B48-4C8B-9BAB-39EEA10EDB9F}" type="pres">
      <dgm:prSet presAssocID="{315D1C06-4A54-4B33-9E17-57792001D874}" presName="Name37" presStyleLbl="parChTrans1D4" presStyleIdx="7" presStyleCnt="31"/>
      <dgm:spPr/>
    </dgm:pt>
    <dgm:pt modelId="{79F137A0-E241-422D-83E9-985CF17B907E}" type="pres">
      <dgm:prSet presAssocID="{AFB8323B-2CA3-4143-AF4C-DFA02D0F9214}" presName="hierRoot2" presStyleCnt="0">
        <dgm:presLayoutVars>
          <dgm:hierBranch val="init"/>
        </dgm:presLayoutVars>
      </dgm:prSet>
      <dgm:spPr/>
    </dgm:pt>
    <dgm:pt modelId="{F7BB3656-B724-4659-9F2E-FD572875DC6C}" type="pres">
      <dgm:prSet presAssocID="{AFB8323B-2CA3-4143-AF4C-DFA02D0F9214}" presName="rootComposite" presStyleCnt="0"/>
      <dgm:spPr/>
    </dgm:pt>
    <dgm:pt modelId="{1ED86FD6-028A-4E05-9D7B-0829D1CF357D}" type="pres">
      <dgm:prSet presAssocID="{AFB8323B-2CA3-4143-AF4C-DFA02D0F9214}" presName="rootText" presStyleLbl="node4" presStyleIdx="7" presStyleCnt="31">
        <dgm:presLayoutVars>
          <dgm:chPref val="3"/>
        </dgm:presLayoutVars>
      </dgm:prSet>
      <dgm:spPr/>
    </dgm:pt>
    <dgm:pt modelId="{2D693631-F87A-4B9E-BBE7-712317A15820}" type="pres">
      <dgm:prSet presAssocID="{AFB8323B-2CA3-4143-AF4C-DFA02D0F9214}" presName="rootConnector" presStyleLbl="node4" presStyleIdx="7" presStyleCnt="31"/>
      <dgm:spPr/>
    </dgm:pt>
    <dgm:pt modelId="{5F54EFED-6422-44EA-B9B9-A9CDE889B917}" type="pres">
      <dgm:prSet presAssocID="{AFB8323B-2CA3-4143-AF4C-DFA02D0F9214}" presName="hierChild4" presStyleCnt="0"/>
      <dgm:spPr/>
    </dgm:pt>
    <dgm:pt modelId="{C7D9A07E-9101-494D-A17C-EB45DECB49B0}" type="pres">
      <dgm:prSet presAssocID="{AFB8323B-2CA3-4143-AF4C-DFA02D0F9214}" presName="hierChild5" presStyleCnt="0"/>
      <dgm:spPr/>
    </dgm:pt>
    <dgm:pt modelId="{E170DB3F-9D15-4A22-9F43-976199603D22}" type="pres">
      <dgm:prSet presAssocID="{DFE8334A-8FA6-4FD4-B875-0BE688993E58}" presName="hierChild5" presStyleCnt="0"/>
      <dgm:spPr/>
    </dgm:pt>
    <dgm:pt modelId="{FE7B65E1-A4C2-49DE-9031-AAF33ECAFF41}" type="pres">
      <dgm:prSet presAssocID="{366AA758-D03B-442D-B6DC-49B0051D99D8}" presName="Name35" presStyleLbl="parChTrans1D3" presStyleIdx="1" presStyleCnt="6"/>
      <dgm:spPr/>
    </dgm:pt>
    <dgm:pt modelId="{42E8A0AD-129B-4002-AA06-C7A62E85F568}" type="pres">
      <dgm:prSet presAssocID="{7F37F84E-F905-415A-8EA3-875ED80C873E}" presName="hierRoot2" presStyleCnt="0">
        <dgm:presLayoutVars>
          <dgm:hierBranch val="init"/>
        </dgm:presLayoutVars>
      </dgm:prSet>
      <dgm:spPr/>
    </dgm:pt>
    <dgm:pt modelId="{B939E043-C9F1-4FA2-AD79-B0C2EA3C0DA8}" type="pres">
      <dgm:prSet presAssocID="{7F37F84E-F905-415A-8EA3-875ED80C873E}" presName="rootComposite" presStyleCnt="0"/>
      <dgm:spPr/>
    </dgm:pt>
    <dgm:pt modelId="{1286DF23-5D89-4625-A9B0-49E1FA9AE21A}" type="pres">
      <dgm:prSet presAssocID="{7F37F84E-F905-415A-8EA3-875ED80C873E}" presName="rootText" presStyleLbl="node3" presStyleIdx="1" presStyleCnt="6" custScaleX="190894">
        <dgm:presLayoutVars>
          <dgm:chPref val="3"/>
        </dgm:presLayoutVars>
      </dgm:prSet>
      <dgm:spPr/>
    </dgm:pt>
    <dgm:pt modelId="{4DAF5F81-95B6-44DA-B8A7-8C5DE25E6F85}" type="pres">
      <dgm:prSet presAssocID="{7F37F84E-F905-415A-8EA3-875ED80C873E}" presName="rootConnector" presStyleLbl="node3" presStyleIdx="1" presStyleCnt="6"/>
      <dgm:spPr/>
    </dgm:pt>
    <dgm:pt modelId="{BDC9CDEC-3CA8-4FFD-8B58-03B7BBA6FE4A}" type="pres">
      <dgm:prSet presAssocID="{7F37F84E-F905-415A-8EA3-875ED80C873E}" presName="hierChild4" presStyleCnt="0"/>
      <dgm:spPr/>
    </dgm:pt>
    <dgm:pt modelId="{C24C7C1F-553A-484B-A99E-3289915C8159}" type="pres">
      <dgm:prSet presAssocID="{3AB4B743-0B83-41D8-85A4-62C45AF58155}" presName="Name37" presStyleLbl="parChTrans1D4" presStyleIdx="8" presStyleCnt="31"/>
      <dgm:spPr/>
    </dgm:pt>
    <dgm:pt modelId="{8E543DB3-86F3-4DC9-B4C0-79D0ED431A6C}" type="pres">
      <dgm:prSet presAssocID="{008DBFCF-7110-4847-BACC-DB324B8DC096}" presName="hierRoot2" presStyleCnt="0">
        <dgm:presLayoutVars>
          <dgm:hierBranch val="init"/>
        </dgm:presLayoutVars>
      </dgm:prSet>
      <dgm:spPr/>
    </dgm:pt>
    <dgm:pt modelId="{04F3BAA2-C2C9-46F7-B3E6-70B0E88CA247}" type="pres">
      <dgm:prSet presAssocID="{008DBFCF-7110-4847-BACC-DB324B8DC096}" presName="rootComposite" presStyleCnt="0"/>
      <dgm:spPr/>
    </dgm:pt>
    <dgm:pt modelId="{7DB384CC-512D-4EDF-9840-08F81FAA402D}" type="pres">
      <dgm:prSet presAssocID="{008DBFCF-7110-4847-BACC-DB324B8DC096}" presName="rootText" presStyleLbl="node4" presStyleIdx="8" presStyleCnt="31">
        <dgm:presLayoutVars>
          <dgm:chPref val="3"/>
        </dgm:presLayoutVars>
      </dgm:prSet>
      <dgm:spPr/>
    </dgm:pt>
    <dgm:pt modelId="{374DCD48-2624-41C3-B3F0-579D98720DC7}" type="pres">
      <dgm:prSet presAssocID="{008DBFCF-7110-4847-BACC-DB324B8DC096}" presName="rootConnector" presStyleLbl="node4" presStyleIdx="8" presStyleCnt="31"/>
      <dgm:spPr/>
    </dgm:pt>
    <dgm:pt modelId="{A394614F-CAF8-4175-A70B-CD6F70240E6A}" type="pres">
      <dgm:prSet presAssocID="{008DBFCF-7110-4847-BACC-DB324B8DC096}" presName="hierChild4" presStyleCnt="0"/>
      <dgm:spPr/>
    </dgm:pt>
    <dgm:pt modelId="{23A4EA5A-DE6C-4884-BD95-F61AD388732C}" type="pres">
      <dgm:prSet presAssocID="{008DBFCF-7110-4847-BACC-DB324B8DC096}" presName="hierChild5" presStyleCnt="0"/>
      <dgm:spPr/>
    </dgm:pt>
    <dgm:pt modelId="{B09E4DC2-5DBC-4AEF-88DF-2FDC15D5D918}" type="pres">
      <dgm:prSet presAssocID="{537594B4-4ED2-4117-BD57-36FCD3E502DE}" presName="Name37" presStyleLbl="parChTrans1D4" presStyleIdx="9" presStyleCnt="31"/>
      <dgm:spPr/>
    </dgm:pt>
    <dgm:pt modelId="{6421F086-8088-483E-AB44-73F3C92BB0AD}" type="pres">
      <dgm:prSet presAssocID="{8AFF2B62-9743-4916-8399-7BB782DC2647}" presName="hierRoot2" presStyleCnt="0">
        <dgm:presLayoutVars>
          <dgm:hierBranch val="init"/>
        </dgm:presLayoutVars>
      </dgm:prSet>
      <dgm:spPr/>
    </dgm:pt>
    <dgm:pt modelId="{9A4E690C-4A21-4E1F-AD1C-8B8BFA51CE2C}" type="pres">
      <dgm:prSet presAssocID="{8AFF2B62-9743-4916-8399-7BB782DC2647}" presName="rootComposite" presStyleCnt="0"/>
      <dgm:spPr/>
    </dgm:pt>
    <dgm:pt modelId="{9BE69C62-E933-49C1-82E2-903B9DE08AFC}" type="pres">
      <dgm:prSet presAssocID="{8AFF2B62-9743-4916-8399-7BB782DC2647}" presName="rootText" presStyleLbl="node4" presStyleIdx="9" presStyleCnt="31">
        <dgm:presLayoutVars>
          <dgm:chPref val="3"/>
        </dgm:presLayoutVars>
      </dgm:prSet>
      <dgm:spPr/>
    </dgm:pt>
    <dgm:pt modelId="{267CEA85-D9AC-4216-BB1E-BF429954FB96}" type="pres">
      <dgm:prSet presAssocID="{8AFF2B62-9743-4916-8399-7BB782DC2647}" presName="rootConnector" presStyleLbl="node4" presStyleIdx="9" presStyleCnt="31"/>
      <dgm:spPr/>
    </dgm:pt>
    <dgm:pt modelId="{709A9440-E0EB-4B92-9605-6D9042F6BE5E}" type="pres">
      <dgm:prSet presAssocID="{8AFF2B62-9743-4916-8399-7BB782DC2647}" presName="hierChild4" presStyleCnt="0"/>
      <dgm:spPr/>
    </dgm:pt>
    <dgm:pt modelId="{230C927E-E4D7-4201-8F40-80F9153F284A}" type="pres">
      <dgm:prSet presAssocID="{8AFF2B62-9743-4916-8399-7BB782DC2647}" presName="hierChild5" presStyleCnt="0"/>
      <dgm:spPr/>
    </dgm:pt>
    <dgm:pt modelId="{7F924477-3172-4A36-99DC-DBA57E53BFF7}" type="pres">
      <dgm:prSet presAssocID="{38A6ACD2-BD75-4056-8BFF-4F424AAC3FE9}" presName="Name37" presStyleLbl="parChTrans1D4" presStyleIdx="10" presStyleCnt="31"/>
      <dgm:spPr/>
    </dgm:pt>
    <dgm:pt modelId="{BBDA6212-DC40-4CDB-964D-548A0585FA99}" type="pres">
      <dgm:prSet presAssocID="{F9F486EE-8B62-41A2-B126-4628607F7DA8}" presName="hierRoot2" presStyleCnt="0">
        <dgm:presLayoutVars>
          <dgm:hierBranch val="init"/>
        </dgm:presLayoutVars>
      </dgm:prSet>
      <dgm:spPr/>
    </dgm:pt>
    <dgm:pt modelId="{96C107C4-834B-4790-819F-7F933ADFCA2E}" type="pres">
      <dgm:prSet presAssocID="{F9F486EE-8B62-41A2-B126-4628607F7DA8}" presName="rootComposite" presStyleCnt="0"/>
      <dgm:spPr/>
    </dgm:pt>
    <dgm:pt modelId="{BC7F72A0-30E8-45FE-AE59-710D35BAED30}" type="pres">
      <dgm:prSet presAssocID="{F9F486EE-8B62-41A2-B126-4628607F7DA8}" presName="rootText" presStyleLbl="node4" presStyleIdx="10" presStyleCnt="31">
        <dgm:presLayoutVars>
          <dgm:chPref val="3"/>
        </dgm:presLayoutVars>
      </dgm:prSet>
      <dgm:spPr/>
    </dgm:pt>
    <dgm:pt modelId="{350AB70D-DD9E-4030-9B10-9C34364FD051}" type="pres">
      <dgm:prSet presAssocID="{F9F486EE-8B62-41A2-B126-4628607F7DA8}" presName="rootConnector" presStyleLbl="node4" presStyleIdx="10" presStyleCnt="31"/>
      <dgm:spPr/>
    </dgm:pt>
    <dgm:pt modelId="{864F0EF2-8C8D-4B36-A3AD-82530BB0F814}" type="pres">
      <dgm:prSet presAssocID="{F9F486EE-8B62-41A2-B126-4628607F7DA8}" presName="hierChild4" presStyleCnt="0"/>
      <dgm:spPr/>
    </dgm:pt>
    <dgm:pt modelId="{8A544AEF-8DFE-4F1C-837E-3C3A7A9E09D8}" type="pres">
      <dgm:prSet presAssocID="{F9F486EE-8B62-41A2-B126-4628607F7DA8}" presName="hierChild5" presStyleCnt="0"/>
      <dgm:spPr/>
    </dgm:pt>
    <dgm:pt modelId="{B9A663F3-99E4-463B-911F-E7FA08351424}" type="pres">
      <dgm:prSet presAssocID="{95A692C6-07D0-4710-958B-4C01C4518237}" presName="Name37" presStyleLbl="parChTrans1D4" presStyleIdx="11" presStyleCnt="31"/>
      <dgm:spPr/>
    </dgm:pt>
    <dgm:pt modelId="{DD3C7994-1E53-4D4F-8C04-FE92266AF635}" type="pres">
      <dgm:prSet presAssocID="{FA61A986-9E42-4D29-BE3E-7BCA3BEE9613}" presName="hierRoot2" presStyleCnt="0">
        <dgm:presLayoutVars>
          <dgm:hierBranch val="init"/>
        </dgm:presLayoutVars>
      </dgm:prSet>
      <dgm:spPr/>
    </dgm:pt>
    <dgm:pt modelId="{DC4D1C86-72E0-4AA9-BBB0-2E76642CC21D}" type="pres">
      <dgm:prSet presAssocID="{FA61A986-9E42-4D29-BE3E-7BCA3BEE9613}" presName="rootComposite" presStyleCnt="0"/>
      <dgm:spPr/>
    </dgm:pt>
    <dgm:pt modelId="{F73B869F-3EE0-4F8B-95D8-F165688C36EF}" type="pres">
      <dgm:prSet presAssocID="{FA61A986-9E42-4D29-BE3E-7BCA3BEE9613}" presName="rootText" presStyleLbl="node4" presStyleIdx="11" presStyleCnt="31">
        <dgm:presLayoutVars>
          <dgm:chPref val="3"/>
        </dgm:presLayoutVars>
      </dgm:prSet>
      <dgm:spPr/>
    </dgm:pt>
    <dgm:pt modelId="{036A9F38-937F-4468-80A4-B644BB05200A}" type="pres">
      <dgm:prSet presAssocID="{FA61A986-9E42-4D29-BE3E-7BCA3BEE9613}" presName="rootConnector" presStyleLbl="node4" presStyleIdx="11" presStyleCnt="31"/>
      <dgm:spPr/>
    </dgm:pt>
    <dgm:pt modelId="{F437F362-92D6-4681-9197-12DB788EC9BD}" type="pres">
      <dgm:prSet presAssocID="{FA61A986-9E42-4D29-BE3E-7BCA3BEE9613}" presName="hierChild4" presStyleCnt="0"/>
      <dgm:spPr/>
    </dgm:pt>
    <dgm:pt modelId="{59611C3F-D42A-448A-9D67-CEB2F8F0BCF1}" type="pres">
      <dgm:prSet presAssocID="{FA61A986-9E42-4D29-BE3E-7BCA3BEE9613}" presName="hierChild5" presStyleCnt="0"/>
      <dgm:spPr/>
    </dgm:pt>
    <dgm:pt modelId="{0882842E-543B-42C6-8C7A-207667F8D5B8}" type="pres">
      <dgm:prSet presAssocID="{7F37F84E-F905-415A-8EA3-875ED80C873E}" presName="hierChild5" presStyleCnt="0"/>
      <dgm:spPr/>
    </dgm:pt>
    <dgm:pt modelId="{4698DC9C-97A1-414E-9BB0-FEC8DF8B8D38}" type="pres">
      <dgm:prSet presAssocID="{E387F502-DCED-45CE-B67A-37EF29D5755B}" presName="Name35" presStyleLbl="parChTrans1D3" presStyleIdx="2" presStyleCnt="6"/>
      <dgm:spPr/>
    </dgm:pt>
    <dgm:pt modelId="{A53EFB95-1130-499E-893C-4F2DD7476E02}" type="pres">
      <dgm:prSet presAssocID="{9387EB24-A1C1-4811-907D-622DF528E08D}" presName="hierRoot2" presStyleCnt="0">
        <dgm:presLayoutVars>
          <dgm:hierBranch val="init"/>
        </dgm:presLayoutVars>
      </dgm:prSet>
      <dgm:spPr/>
    </dgm:pt>
    <dgm:pt modelId="{20BF0143-3E15-4E76-80BC-B21BFC1F5B81}" type="pres">
      <dgm:prSet presAssocID="{9387EB24-A1C1-4811-907D-622DF528E08D}" presName="rootComposite" presStyleCnt="0"/>
      <dgm:spPr/>
    </dgm:pt>
    <dgm:pt modelId="{533D0FBA-C6C5-4211-8FBE-837DE115C518}" type="pres">
      <dgm:prSet presAssocID="{9387EB24-A1C1-4811-907D-622DF528E08D}" presName="rootText" presStyleLbl="node3" presStyleIdx="2" presStyleCnt="6" custScaleX="190894">
        <dgm:presLayoutVars>
          <dgm:chPref val="3"/>
        </dgm:presLayoutVars>
      </dgm:prSet>
      <dgm:spPr/>
    </dgm:pt>
    <dgm:pt modelId="{DABEB837-844A-4144-9B9B-58C5C95CA69C}" type="pres">
      <dgm:prSet presAssocID="{9387EB24-A1C1-4811-907D-622DF528E08D}" presName="rootConnector" presStyleLbl="node3" presStyleIdx="2" presStyleCnt="6"/>
      <dgm:spPr/>
    </dgm:pt>
    <dgm:pt modelId="{045525B8-5E58-45B5-8386-820EA3797341}" type="pres">
      <dgm:prSet presAssocID="{9387EB24-A1C1-4811-907D-622DF528E08D}" presName="hierChild4" presStyleCnt="0"/>
      <dgm:spPr/>
    </dgm:pt>
    <dgm:pt modelId="{D28DAA9F-C28C-42BC-8F11-C9D7FAB8AC92}" type="pres">
      <dgm:prSet presAssocID="{2CDDDD6A-C7D3-4527-B0F5-96968E7C8F9D}" presName="Name37" presStyleLbl="parChTrans1D4" presStyleIdx="12" presStyleCnt="31"/>
      <dgm:spPr/>
    </dgm:pt>
    <dgm:pt modelId="{5607435B-ED64-4E9A-822B-2932AD9A1B0E}" type="pres">
      <dgm:prSet presAssocID="{7DE14F9D-C2E5-4571-8370-F3FC0B71745E}" presName="hierRoot2" presStyleCnt="0">
        <dgm:presLayoutVars>
          <dgm:hierBranch val="init"/>
        </dgm:presLayoutVars>
      </dgm:prSet>
      <dgm:spPr/>
    </dgm:pt>
    <dgm:pt modelId="{7A78F1D0-3805-4E4C-A408-8F1D17C50F25}" type="pres">
      <dgm:prSet presAssocID="{7DE14F9D-C2E5-4571-8370-F3FC0B71745E}" presName="rootComposite" presStyleCnt="0"/>
      <dgm:spPr/>
    </dgm:pt>
    <dgm:pt modelId="{B7536228-7C85-437E-A4BA-F3D538872965}" type="pres">
      <dgm:prSet presAssocID="{7DE14F9D-C2E5-4571-8370-F3FC0B71745E}" presName="rootText" presStyleLbl="node4" presStyleIdx="12" presStyleCnt="31">
        <dgm:presLayoutVars>
          <dgm:chPref val="3"/>
        </dgm:presLayoutVars>
      </dgm:prSet>
      <dgm:spPr/>
    </dgm:pt>
    <dgm:pt modelId="{CF734C70-9439-43F5-873E-AC909CAF8323}" type="pres">
      <dgm:prSet presAssocID="{7DE14F9D-C2E5-4571-8370-F3FC0B71745E}" presName="rootConnector" presStyleLbl="node4" presStyleIdx="12" presStyleCnt="31"/>
      <dgm:spPr/>
    </dgm:pt>
    <dgm:pt modelId="{C6749575-F162-4F39-AC44-00F734E661B9}" type="pres">
      <dgm:prSet presAssocID="{7DE14F9D-C2E5-4571-8370-F3FC0B71745E}" presName="hierChild4" presStyleCnt="0"/>
      <dgm:spPr/>
    </dgm:pt>
    <dgm:pt modelId="{0EA9AFC2-9A2C-4F92-ABCE-9D4722FAE3FE}" type="pres">
      <dgm:prSet presAssocID="{7DE14F9D-C2E5-4571-8370-F3FC0B71745E}" presName="hierChild5" presStyleCnt="0"/>
      <dgm:spPr/>
    </dgm:pt>
    <dgm:pt modelId="{27624D4F-4EAD-43E1-B819-CE58EE53FA29}" type="pres">
      <dgm:prSet presAssocID="{ECE3322F-0CD1-434E-9C44-8BABF0488F4F}" presName="Name37" presStyleLbl="parChTrans1D4" presStyleIdx="13" presStyleCnt="31"/>
      <dgm:spPr/>
    </dgm:pt>
    <dgm:pt modelId="{46CF57B8-2580-4FD9-8630-EF21CD5D68F2}" type="pres">
      <dgm:prSet presAssocID="{17C54EA3-61C9-4D47-A4B7-501B1246FF0A}" presName="hierRoot2" presStyleCnt="0">
        <dgm:presLayoutVars>
          <dgm:hierBranch val="init"/>
        </dgm:presLayoutVars>
      </dgm:prSet>
      <dgm:spPr/>
    </dgm:pt>
    <dgm:pt modelId="{9A12E207-D154-4B35-8DCD-51414DFD2E6F}" type="pres">
      <dgm:prSet presAssocID="{17C54EA3-61C9-4D47-A4B7-501B1246FF0A}" presName="rootComposite" presStyleCnt="0"/>
      <dgm:spPr/>
    </dgm:pt>
    <dgm:pt modelId="{DDAF0039-0F41-44C1-A435-22B70069784B}" type="pres">
      <dgm:prSet presAssocID="{17C54EA3-61C9-4D47-A4B7-501B1246FF0A}" presName="rootText" presStyleLbl="node4" presStyleIdx="13" presStyleCnt="31">
        <dgm:presLayoutVars>
          <dgm:chPref val="3"/>
        </dgm:presLayoutVars>
      </dgm:prSet>
      <dgm:spPr/>
    </dgm:pt>
    <dgm:pt modelId="{F1DED8AC-E436-4E43-961C-87F3F243FFE8}" type="pres">
      <dgm:prSet presAssocID="{17C54EA3-61C9-4D47-A4B7-501B1246FF0A}" presName="rootConnector" presStyleLbl="node4" presStyleIdx="13" presStyleCnt="31"/>
      <dgm:spPr/>
    </dgm:pt>
    <dgm:pt modelId="{8338CEC2-D5B6-4086-BDAA-FF78F1BD7581}" type="pres">
      <dgm:prSet presAssocID="{17C54EA3-61C9-4D47-A4B7-501B1246FF0A}" presName="hierChild4" presStyleCnt="0"/>
      <dgm:spPr/>
    </dgm:pt>
    <dgm:pt modelId="{E0DC075F-4763-4C3B-BB84-84B9EC3C5B11}" type="pres">
      <dgm:prSet presAssocID="{17C54EA3-61C9-4D47-A4B7-501B1246FF0A}" presName="hierChild5" presStyleCnt="0"/>
      <dgm:spPr/>
    </dgm:pt>
    <dgm:pt modelId="{CA19384C-51EE-44CF-B466-0B36F3225804}" type="pres">
      <dgm:prSet presAssocID="{94C7EE14-9749-4E8A-802B-885CF7BDBE37}" presName="Name37" presStyleLbl="parChTrans1D4" presStyleIdx="14" presStyleCnt="31"/>
      <dgm:spPr/>
    </dgm:pt>
    <dgm:pt modelId="{3DE681E6-E854-4136-B8F0-B0B4F97CC1E6}" type="pres">
      <dgm:prSet presAssocID="{7D0E1D76-ED7E-404C-BCC0-281B28A2B161}" presName="hierRoot2" presStyleCnt="0">
        <dgm:presLayoutVars>
          <dgm:hierBranch val="init"/>
        </dgm:presLayoutVars>
      </dgm:prSet>
      <dgm:spPr/>
    </dgm:pt>
    <dgm:pt modelId="{7D72F8C7-4A89-4AB6-9C34-3F7E7445996F}" type="pres">
      <dgm:prSet presAssocID="{7D0E1D76-ED7E-404C-BCC0-281B28A2B161}" presName="rootComposite" presStyleCnt="0"/>
      <dgm:spPr/>
    </dgm:pt>
    <dgm:pt modelId="{C4E84844-F902-404E-84C9-61316408DD62}" type="pres">
      <dgm:prSet presAssocID="{7D0E1D76-ED7E-404C-BCC0-281B28A2B161}" presName="rootText" presStyleLbl="node4" presStyleIdx="14" presStyleCnt="31">
        <dgm:presLayoutVars>
          <dgm:chPref val="3"/>
        </dgm:presLayoutVars>
      </dgm:prSet>
      <dgm:spPr/>
    </dgm:pt>
    <dgm:pt modelId="{922CC536-0816-4B4B-8C94-CFE91AD2AF40}" type="pres">
      <dgm:prSet presAssocID="{7D0E1D76-ED7E-404C-BCC0-281B28A2B161}" presName="rootConnector" presStyleLbl="node4" presStyleIdx="14" presStyleCnt="31"/>
      <dgm:spPr/>
    </dgm:pt>
    <dgm:pt modelId="{25754870-0800-4042-8968-EDCD7C89A1E5}" type="pres">
      <dgm:prSet presAssocID="{7D0E1D76-ED7E-404C-BCC0-281B28A2B161}" presName="hierChild4" presStyleCnt="0"/>
      <dgm:spPr/>
    </dgm:pt>
    <dgm:pt modelId="{1C74AC83-518A-4492-9F60-F36C4FCDFDBE}" type="pres">
      <dgm:prSet presAssocID="{7D0E1D76-ED7E-404C-BCC0-281B28A2B161}" presName="hierChild5" presStyleCnt="0"/>
      <dgm:spPr/>
    </dgm:pt>
    <dgm:pt modelId="{2B0B5B52-183B-452F-BE5B-9D54F8C85494}" type="pres">
      <dgm:prSet presAssocID="{1393F7E5-D26A-4452-922C-ACE8341FF94F}" presName="Name37" presStyleLbl="parChTrans1D4" presStyleIdx="15" presStyleCnt="31"/>
      <dgm:spPr/>
    </dgm:pt>
    <dgm:pt modelId="{836240B7-774C-4D10-80CD-DC7FD122E91C}" type="pres">
      <dgm:prSet presAssocID="{F669192C-62A5-4F3E-9713-0072E65EA46B}" presName="hierRoot2" presStyleCnt="0">
        <dgm:presLayoutVars>
          <dgm:hierBranch val="init"/>
        </dgm:presLayoutVars>
      </dgm:prSet>
      <dgm:spPr/>
    </dgm:pt>
    <dgm:pt modelId="{2FD08C90-91DC-4889-8AC4-7CC1E4ABD8DD}" type="pres">
      <dgm:prSet presAssocID="{F669192C-62A5-4F3E-9713-0072E65EA46B}" presName="rootComposite" presStyleCnt="0"/>
      <dgm:spPr/>
    </dgm:pt>
    <dgm:pt modelId="{28627E8F-A30C-4B48-9024-A58DD7FB66A6}" type="pres">
      <dgm:prSet presAssocID="{F669192C-62A5-4F3E-9713-0072E65EA46B}" presName="rootText" presStyleLbl="node4" presStyleIdx="15" presStyleCnt="31">
        <dgm:presLayoutVars>
          <dgm:chPref val="3"/>
        </dgm:presLayoutVars>
      </dgm:prSet>
      <dgm:spPr/>
    </dgm:pt>
    <dgm:pt modelId="{98A61AB5-645F-4D28-84CE-552B928531D8}" type="pres">
      <dgm:prSet presAssocID="{F669192C-62A5-4F3E-9713-0072E65EA46B}" presName="rootConnector" presStyleLbl="node4" presStyleIdx="15" presStyleCnt="31"/>
      <dgm:spPr/>
    </dgm:pt>
    <dgm:pt modelId="{49CCA8D6-6198-4468-8601-83B5DDEDA419}" type="pres">
      <dgm:prSet presAssocID="{F669192C-62A5-4F3E-9713-0072E65EA46B}" presName="hierChild4" presStyleCnt="0"/>
      <dgm:spPr/>
    </dgm:pt>
    <dgm:pt modelId="{A6E51ED1-CF2E-45A6-8060-05A3A95F18A6}" type="pres">
      <dgm:prSet presAssocID="{F669192C-62A5-4F3E-9713-0072E65EA46B}" presName="hierChild5" presStyleCnt="0"/>
      <dgm:spPr/>
    </dgm:pt>
    <dgm:pt modelId="{AECCAF25-600C-43CB-A933-4DCF93D4A819}" type="pres">
      <dgm:prSet presAssocID="{9387EB24-A1C1-4811-907D-622DF528E08D}" presName="hierChild5" presStyleCnt="0"/>
      <dgm:spPr/>
    </dgm:pt>
    <dgm:pt modelId="{1BFE52A3-0839-40C7-A0BB-B0864094CF2C}" type="pres">
      <dgm:prSet presAssocID="{0AD55BF2-5FC6-4A5D-9AD9-6201D91E1577}" presName="Name35" presStyleLbl="parChTrans1D3" presStyleIdx="3" presStyleCnt="6"/>
      <dgm:spPr/>
    </dgm:pt>
    <dgm:pt modelId="{3094925F-06C2-433A-81A6-6EF22FE301FF}" type="pres">
      <dgm:prSet presAssocID="{A7914E03-91B8-41C6-A3C1-977B11430182}" presName="hierRoot2" presStyleCnt="0">
        <dgm:presLayoutVars>
          <dgm:hierBranch val="init"/>
        </dgm:presLayoutVars>
      </dgm:prSet>
      <dgm:spPr/>
    </dgm:pt>
    <dgm:pt modelId="{E0BD4F9A-C126-413B-AD64-5A04FA466AD9}" type="pres">
      <dgm:prSet presAssocID="{A7914E03-91B8-41C6-A3C1-977B11430182}" presName="rootComposite" presStyleCnt="0"/>
      <dgm:spPr/>
    </dgm:pt>
    <dgm:pt modelId="{C24F38BD-11A6-4906-980C-7918FD30A661}" type="pres">
      <dgm:prSet presAssocID="{A7914E03-91B8-41C6-A3C1-977B11430182}" presName="rootText" presStyleLbl="node3" presStyleIdx="3" presStyleCnt="6" custScaleX="190894">
        <dgm:presLayoutVars>
          <dgm:chPref val="3"/>
        </dgm:presLayoutVars>
      </dgm:prSet>
      <dgm:spPr/>
    </dgm:pt>
    <dgm:pt modelId="{72184F37-8059-4D8F-95F5-C0946E72A682}" type="pres">
      <dgm:prSet presAssocID="{A7914E03-91B8-41C6-A3C1-977B11430182}" presName="rootConnector" presStyleLbl="node3" presStyleIdx="3" presStyleCnt="6"/>
      <dgm:spPr/>
    </dgm:pt>
    <dgm:pt modelId="{FC823819-EBD2-43EE-8CDA-D13B741CF726}" type="pres">
      <dgm:prSet presAssocID="{A7914E03-91B8-41C6-A3C1-977B11430182}" presName="hierChild4" presStyleCnt="0"/>
      <dgm:spPr/>
    </dgm:pt>
    <dgm:pt modelId="{8FC86427-8510-49BF-859C-1163CD95489A}" type="pres">
      <dgm:prSet presAssocID="{DD80C333-D78E-4A74-8DA0-E1045345D0B0}" presName="Name37" presStyleLbl="parChTrans1D4" presStyleIdx="16" presStyleCnt="31"/>
      <dgm:spPr/>
    </dgm:pt>
    <dgm:pt modelId="{5DA61AB7-C2A5-40E9-B144-21707AA8E43B}" type="pres">
      <dgm:prSet presAssocID="{B1D07AB6-F7FF-4EEB-B10C-EEE8184C4EA4}" presName="hierRoot2" presStyleCnt="0">
        <dgm:presLayoutVars>
          <dgm:hierBranch val="init"/>
        </dgm:presLayoutVars>
      </dgm:prSet>
      <dgm:spPr/>
    </dgm:pt>
    <dgm:pt modelId="{C65A35E0-19D4-4E5A-B74E-8A1DE9465457}" type="pres">
      <dgm:prSet presAssocID="{B1D07AB6-F7FF-4EEB-B10C-EEE8184C4EA4}" presName="rootComposite" presStyleCnt="0"/>
      <dgm:spPr/>
    </dgm:pt>
    <dgm:pt modelId="{9AE5AA45-60FB-4805-B6BE-407734F50FF2}" type="pres">
      <dgm:prSet presAssocID="{B1D07AB6-F7FF-4EEB-B10C-EEE8184C4EA4}" presName="rootText" presStyleLbl="node4" presStyleIdx="16" presStyleCnt="31">
        <dgm:presLayoutVars>
          <dgm:chPref val="3"/>
        </dgm:presLayoutVars>
      </dgm:prSet>
      <dgm:spPr/>
    </dgm:pt>
    <dgm:pt modelId="{9A38BCBE-2116-4C03-B16E-DE9582516309}" type="pres">
      <dgm:prSet presAssocID="{B1D07AB6-F7FF-4EEB-B10C-EEE8184C4EA4}" presName="rootConnector" presStyleLbl="node4" presStyleIdx="16" presStyleCnt="31"/>
      <dgm:spPr/>
    </dgm:pt>
    <dgm:pt modelId="{33CB7AFE-CB4B-4140-B009-9C282BC2D104}" type="pres">
      <dgm:prSet presAssocID="{B1D07AB6-F7FF-4EEB-B10C-EEE8184C4EA4}" presName="hierChild4" presStyleCnt="0"/>
      <dgm:spPr/>
    </dgm:pt>
    <dgm:pt modelId="{18643600-B6E3-4571-B250-28793581D772}" type="pres">
      <dgm:prSet presAssocID="{B1D07AB6-F7FF-4EEB-B10C-EEE8184C4EA4}" presName="hierChild5" presStyleCnt="0"/>
      <dgm:spPr/>
    </dgm:pt>
    <dgm:pt modelId="{A73E1068-ED32-40FC-A6BD-990FAC489529}" type="pres">
      <dgm:prSet presAssocID="{90B0A260-2E69-4146-9E58-1B9A707A5E14}" presName="Name37" presStyleLbl="parChTrans1D4" presStyleIdx="17" presStyleCnt="31"/>
      <dgm:spPr/>
    </dgm:pt>
    <dgm:pt modelId="{565FD686-D87D-4530-BBA1-E37D6938BE43}" type="pres">
      <dgm:prSet presAssocID="{4B0C07DB-75A6-488C-83E9-BE3772B74748}" presName="hierRoot2" presStyleCnt="0">
        <dgm:presLayoutVars>
          <dgm:hierBranch val="init"/>
        </dgm:presLayoutVars>
      </dgm:prSet>
      <dgm:spPr/>
    </dgm:pt>
    <dgm:pt modelId="{F778B5FF-776B-4AA5-B13C-64935E0D7D7E}" type="pres">
      <dgm:prSet presAssocID="{4B0C07DB-75A6-488C-83E9-BE3772B74748}" presName="rootComposite" presStyleCnt="0"/>
      <dgm:spPr/>
    </dgm:pt>
    <dgm:pt modelId="{706A67C9-AA64-4B39-BBB7-363ABE40E5D1}" type="pres">
      <dgm:prSet presAssocID="{4B0C07DB-75A6-488C-83E9-BE3772B74748}" presName="rootText" presStyleLbl="node4" presStyleIdx="17" presStyleCnt="31">
        <dgm:presLayoutVars>
          <dgm:chPref val="3"/>
        </dgm:presLayoutVars>
      </dgm:prSet>
      <dgm:spPr/>
    </dgm:pt>
    <dgm:pt modelId="{B766DD2A-5DD4-498F-B554-72F3A6CFB4F8}" type="pres">
      <dgm:prSet presAssocID="{4B0C07DB-75A6-488C-83E9-BE3772B74748}" presName="rootConnector" presStyleLbl="node4" presStyleIdx="17" presStyleCnt="31"/>
      <dgm:spPr/>
    </dgm:pt>
    <dgm:pt modelId="{461C230C-BFF4-426E-A544-27A13420E151}" type="pres">
      <dgm:prSet presAssocID="{4B0C07DB-75A6-488C-83E9-BE3772B74748}" presName="hierChild4" presStyleCnt="0"/>
      <dgm:spPr/>
    </dgm:pt>
    <dgm:pt modelId="{6366042F-B48B-4CE3-B2A6-6672133788CF}" type="pres">
      <dgm:prSet presAssocID="{4B0C07DB-75A6-488C-83E9-BE3772B74748}" presName="hierChild5" presStyleCnt="0"/>
      <dgm:spPr/>
    </dgm:pt>
    <dgm:pt modelId="{A2B6B218-83C0-470D-B288-16371D5BB4A4}" type="pres">
      <dgm:prSet presAssocID="{A3774AD2-D720-406E-8291-2B6E692C7895}" presName="Name37" presStyleLbl="parChTrans1D4" presStyleIdx="18" presStyleCnt="31"/>
      <dgm:spPr/>
    </dgm:pt>
    <dgm:pt modelId="{ED31F7A3-0A25-4FD7-9B93-59B609DD4E93}" type="pres">
      <dgm:prSet presAssocID="{1C3219A6-4DCB-4CDE-A2C8-DC2554F28FB2}" presName="hierRoot2" presStyleCnt="0">
        <dgm:presLayoutVars>
          <dgm:hierBranch val="init"/>
        </dgm:presLayoutVars>
      </dgm:prSet>
      <dgm:spPr/>
    </dgm:pt>
    <dgm:pt modelId="{CF2D744D-9BE1-4000-B2B6-49C4BB7693DE}" type="pres">
      <dgm:prSet presAssocID="{1C3219A6-4DCB-4CDE-A2C8-DC2554F28FB2}" presName="rootComposite" presStyleCnt="0"/>
      <dgm:spPr/>
    </dgm:pt>
    <dgm:pt modelId="{23EED9AF-F19C-4D03-AB97-2BC153C297BC}" type="pres">
      <dgm:prSet presAssocID="{1C3219A6-4DCB-4CDE-A2C8-DC2554F28FB2}" presName="rootText" presStyleLbl="node4" presStyleIdx="18" presStyleCnt="31">
        <dgm:presLayoutVars>
          <dgm:chPref val="3"/>
        </dgm:presLayoutVars>
      </dgm:prSet>
      <dgm:spPr/>
    </dgm:pt>
    <dgm:pt modelId="{FA515053-E717-4960-BC53-7F1E768EBE3D}" type="pres">
      <dgm:prSet presAssocID="{1C3219A6-4DCB-4CDE-A2C8-DC2554F28FB2}" presName="rootConnector" presStyleLbl="node4" presStyleIdx="18" presStyleCnt="31"/>
      <dgm:spPr/>
    </dgm:pt>
    <dgm:pt modelId="{EB15691E-E6BA-4E2C-AE4A-FB8E370127AE}" type="pres">
      <dgm:prSet presAssocID="{1C3219A6-4DCB-4CDE-A2C8-DC2554F28FB2}" presName="hierChild4" presStyleCnt="0"/>
      <dgm:spPr/>
    </dgm:pt>
    <dgm:pt modelId="{6AFA7BBA-D69A-4AFA-9DC8-09099F7ED161}" type="pres">
      <dgm:prSet presAssocID="{1C3219A6-4DCB-4CDE-A2C8-DC2554F28FB2}" presName="hierChild5" presStyleCnt="0"/>
      <dgm:spPr/>
    </dgm:pt>
    <dgm:pt modelId="{BEEF96DA-08BB-4B15-BF16-9F6286F6E118}" type="pres">
      <dgm:prSet presAssocID="{A7914E03-91B8-41C6-A3C1-977B11430182}" presName="hierChild5" presStyleCnt="0"/>
      <dgm:spPr/>
    </dgm:pt>
    <dgm:pt modelId="{2A7F0157-8745-4C05-947B-58B2EBBAA58A}" type="pres">
      <dgm:prSet presAssocID="{F3ACC4A2-64FA-4BDC-87A5-609FC677BA65}" presName="Name35" presStyleLbl="parChTrans1D3" presStyleIdx="4" presStyleCnt="6"/>
      <dgm:spPr/>
    </dgm:pt>
    <dgm:pt modelId="{94DDE29E-D50E-4CD4-BCC4-B0B307543577}" type="pres">
      <dgm:prSet presAssocID="{3D994058-36BF-40DC-B523-90A5A549FFA5}" presName="hierRoot2" presStyleCnt="0">
        <dgm:presLayoutVars>
          <dgm:hierBranch val="init"/>
        </dgm:presLayoutVars>
      </dgm:prSet>
      <dgm:spPr/>
    </dgm:pt>
    <dgm:pt modelId="{B408AF17-C26D-4424-AEB1-645AE1434D6F}" type="pres">
      <dgm:prSet presAssocID="{3D994058-36BF-40DC-B523-90A5A549FFA5}" presName="rootComposite" presStyleCnt="0"/>
      <dgm:spPr/>
    </dgm:pt>
    <dgm:pt modelId="{48E94C21-EFD8-4746-BD69-4BA6B50D47BB}" type="pres">
      <dgm:prSet presAssocID="{3D994058-36BF-40DC-B523-90A5A549FFA5}" presName="rootText" presStyleLbl="node3" presStyleIdx="4" presStyleCnt="6" custScaleX="190894">
        <dgm:presLayoutVars>
          <dgm:chPref val="3"/>
        </dgm:presLayoutVars>
      </dgm:prSet>
      <dgm:spPr/>
    </dgm:pt>
    <dgm:pt modelId="{6BA523AE-FDCF-4452-AC9E-21E2BD6AD706}" type="pres">
      <dgm:prSet presAssocID="{3D994058-36BF-40DC-B523-90A5A549FFA5}" presName="rootConnector" presStyleLbl="node3" presStyleIdx="4" presStyleCnt="6"/>
      <dgm:spPr/>
    </dgm:pt>
    <dgm:pt modelId="{FD79CCC9-ED75-41D1-8DFD-2648FE0BCCDA}" type="pres">
      <dgm:prSet presAssocID="{3D994058-36BF-40DC-B523-90A5A549FFA5}" presName="hierChild4" presStyleCnt="0"/>
      <dgm:spPr/>
    </dgm:pt>
    <dgm:pt modelId="{9977D6D3-E959-4592-AA5D-543041661B36}" type="pres">
      <dgm:prSet presAssocID="{974BFED8-34A9-4046-ACD5-14093A67154C}" presName="Name37" presStyleLbl="parChTrans1D4" presStyleIdx="19" presStyleCnt="31"/>
      <dgm:spPr/>
    </dgm:pt>
    <dgm:pt modelId="{A7155AF0-1AAD-4FB4-B55F-0B6D8E0008DF}" type="pres">
      <dgm:prSet presAssocID="{D4977F2F-CA92-4FB9-AD63-CBA0A1941A01}" presName="hierRoot2" presStyleCnt="0">
        <dgm:presLayoutVars>
          <dgm:hierBranch val="init"/>
        </dgm:presLayoutVars>
      </dgm:prSet>
      <dgm:spPr/>
    </dgm:pt>
    <dgm:pt modelId="{E37E5139-6D06-499F-83D1-1BC265E3393F}" type="pres">
      <dgm:prSet presAssocID="{D4977F2F-CA92-4FB9-AD63-CBA0A1941A01}" presName="rootComposite" presStyleCnt="0"/>
      <dgm:spPr/>
    </dgm:pt>
    <dgm:pt modelId="{726AFF68-20F9-490E-ACA2-AB6B40A600D2}" type="pres">
      <dgm:prSet presAssocID="{D4977F2F-CA92-4FB9-AD63-CBA0A1941A01}" presName="rootText" presStyleLbl="node4" presStyleIdx="19" presStyleCnt="31">
        <dgm:presLayoutVars>
          <dgm:chPref val="3"/>
        </dgm:presLayoutVars>
      </dgm:prSet>
      <dgm:spPr/>
    </dgm:pt>
    <dgm:pt modelId="{FBB0C8DE-5254-4926-BFBD-9B08E0E63010}" type="pres">
      <dgm:prSet presAssocID="{D4977F2F-CA92-4FB9-AD63-CBA0A1941A01}" presName="rootConnector" presStyleLbl="node4" presStyleIdx="19" presStyleCnt="31"/>
      <dgm:spPr/>
    </dgm:pt>
    <dgm:pt modelId="{CD0EA687-9493-4FF0-9B0D-A1C702AE82BB}" type="pres">
      <dgm:prSet presAssocID="{D4977F2F-CA92-4FB9-AD63-CBA0A1941A01}" presName="hierChild4" presStyleCnt="0"/>
      <dgm:spPr/>
    </dgm:pt>
    <dgm:pt modelId="{4A4D6246-1F73-4648-8C91-7035840D9E89}" type="pres">
      <dgm:prSet presAssocID="{D4977F2F-CA92-4FB9-AD63-CBA0A1941A01}" presName="hierChild5" presStyleCnt="0"/>
      <dgm:spPr/>
    </dgm:pt>
    <dgm:pt modelId="{C535482C-6CA2-4347-A1E8-604B15C9651F}" type="pres">
      <dgm:prSet presAssocID="{8692187E-C6CF-4282-BA8B-DE3624D229F8}" presName="Name37" presStyleLbl="parChTrans1D4" presStyleIdx="20" presStyleCnt="31"/>
      <dgm:spPr/>
    </dgm:pt>
    <dgm:pt modelId="{B0DD143F-0BCA-44FF-9B0D-1F5D723CAE77}" type="pres">
      <dgm:prSet presAssocID="{AC3D92D7-85EE-4A1E-B05F-E57B3745FCCE}" presName="hierRoot2" presStyleCnt="0">
        <dgm:presLayoutVars>
          <dgm:hierBranch val="init"/>
        </dgm:presLayoutVars>
      </dgm:prSet>
      <dgm:spPr/>
    </dgm:pt>
    <dgm:pt modelId="{107F8FAE-2344-4379-B6E2-0F3F7B09BC01}" type="pres">
      <dgm:prSet presAssocID="{AC3D92D7-85EE-4A1E-B05F-E57B3745FCCE}" presName="rootComposite" presStyleCnt="0"/>
      <dgm:spPr/>
    </dgm:pt>
    <dgm:pt modelId="{1521F19C-04DF-4C60-A94A-B62BF8A2D3F3}" type="pres">
      <dgm:prSet presAssocID="{AC3D92D7-85EE-4A1E-B05F-E57B3745FCCE}" presName="rootText" presStyleLbl="node4" presStyleIdx="20" presStyleCnt="31">
        <dgm:presLayoutVars>
          <dgm:chPref val="3"/>
        </dgm:presLayoutVars>
      </dgm:prSet>
      <dgm:spPr/>
    </dgm:pt>
    <dgm:pt modelId="{E1D05EFB-3B7A-4E8B-95B1-D22FE2B42261}" type="pres">
      <dgm:prSet presAssocID="{AC3D92D7-85EE-4A1E-B05F-E57B3745FCCE}" presName="rootConnector" presStyleLbl="node4" presStyleIdx="20" presStyleCnt="31"/>
      <dgm:spPr/>
    </dgm:pt>
    <dgm:pt modelId="{54410A38-09CF-4482-B0FF-A1120A2AD60A}" type="pres">
      <dgm:prSet presAssocID="{AC3D92D7-85EE-4A1E-B05F-E57B3745FCCE}" presName="hierChild4" presStyleCnt="0"/>
      <dgm:spPr/>
    </dgm:pt>
    <dgm:pt modelId="{260BDEC9-BA66-41AE-A45E-385705A7F995}" type="pres">
      <dgm:prSet presAssocID="{AC3D92D7-85EE-4A1E-B05F-E57B3745FCCE}" presName="hierChild5" presStyleCnt="0"/>
      <dgm:spPr/>
    </dgm:pt>
    <dgm:pt modelId="{892EE7AD-50F4-4EB2-A24B-76ABE89C7CFF}" type="pres">
      <dgm:prSet presAssocID="{B462A1A1-2854-4191-A166-201FB29D0012}" presName="Name37" presStyleLbl="parChTrans1D4" presStyleIdx="21" presStyleCnt="31"/>
      <dgm:spPr/>
    </dgm:pt>
    <dgm:pt modelId="{3D095CE7-9FCE-4889-9F5E-D243E365E6A4}" type="pres">
      <dgm:prSet presAssocID="{87C2078D-8A6B-42BE-8233-B17DF6E7EDF2}" presName="hierRoot2" presStyleCnt="0">
        <dgm:presLayoutVars>
          <dgm:hierBranch val="init"/>
        </dgm:presLayoutVars>
      </dgm:prSet>
      <dgm:spPr/>
    </dgm:pt>
    <dgm:pt modelId="{95EB84C2-9AAF-4616-B47B-C2A922C0F133}" type="pres">
      <dgm:prSet presAssocID="{87C2078D-8A6B-42BE-8233-B17DF6E7EDF2}" presName="rootComposite" presStyleCnt="0"/>
      <dgm:spPr/>
    </dgm:pt>
    <dgm:pt modelId="{BB9DB514-B2A1-4B29-988E-A6F6B2A7F786}" type="pres">
      <dgm:prSet presAssocID="{87C2078D-8A6B-42BE-8233-B17DF6E7EDF2}" presName="rootText" presStyleLbl="node4" presStyleIdx="21" presStyleCnt="31">
        <dgm:presLayoutVars>
          <dgm:chPref val="3"/>
        </dgm:presLayoutVars>
      </dgm:prSet>
      <dgm:spPr/>
    </dgm:pt>
    <dgm:pt modelId="{50D257E3-6BDE-468C-9E70-90270758360F}" type="pres">
      <dgm:prSet presAssocID="{87C2078D-8A6B-42BE-8233-B17DF6E7EDF2}" presName="rootConnector" presStyleLbl="node4" presStyleIdx="21" presStyleCnt="31"/>
      <dgm:spPr/>
    </dgm:pt>
    <dgm:pt modelId="{E9A2DB77-8574-4CB5-8621-1163BF552878}" type="pres">
      <dgm:prSet presAssocID="{87C2078D-8A6B-42BE-8233-B17DF6E7EDF2}" presName="hierChild4" presStyleCnt="0"/>
      <dgm:spPr/>
    </dgm:pt>
    <dgm:pt modelId="{187655F2-1AF9-4256-9ECB-379227ADA5A6}" type="pres">
      <dgm:prSet presAssocID="{87C2078D-8A6B-42BE-8233-B17DF6E7EDF2}" presName="hierChild5" presStyleCnt="0"/>
      <dgm:spPr/>
    </dgm:pt>
    <dgm:pt modelId="{110A2077-C4EA-43D8-87E7-A8B37E6B6012}" type="pres">
      <dgm:prSet presAssocID="{CAD84CD5-3EB1-4158-A5FF-FD41C18417CE}" presName="Name37" presStyleLbl="parChTrans1D4" presStyleIdx="22" presStyleCnt="31"/>
      <dgm:spPr/>
    </dgm:pt>
    <dgm:pt modelId="{B2521FFF-F046-4632-BA4B-A853CA6A2442}" type="pres">
      <dgm:prSet presAssocID="{23B5ECD0-B945-4516-905E-F20358078808}" presName="hierRoot2" presStyleCnt="0">
        <dgm:presLayoutVars>
          <dgm:hierBranch val="init"/>
        </dgm:presLayoutVars>
      </dgm:prSet>
      <dgm:spPr/>
    </dgm:pt>
    <dgm:pt modelId="{F605EB07-F2EA-4349-BAA4-9AAAC91C19D3}" type="pres">
      <dgm:prSet presAssocID="{23B5ECD0-B945-4516-905E-F20358078808}" presName="rootComposite" presStyleCnt="0"/>
      <dgm:spPr/>
    </dgm:pt>
    <dgm:pt modelId="{EB24C8E8-D856-47AE-B406-7A1550A71455}" type="pres">
      <dgm:prSet presAssocID="{23B5ECD0-B945-4516-905E-F20358078808}" presName="rootText" presStyleLbl="node4" presStyleIdx="22" presStyleCnt="31">
        <dgm:presLayoutVars>
          <dgm:chPref val="3"/>
        </dgm:presLayoutVars>
      </dgm:prSet>
      <dgm:spPr/>
    </dgm:pt>
    <dgm:pt modelId="{1E38D207-01F3-4CA3-BA69-C0B97FBBA62F}" type="pres">
      <dgm:prSet presAssocID="{23B5ECD0-B945-4516-905E-F20358078808}" presName="rootConnector" presStyleLbl="node4" presStyleIdx="22" presStyleCnt="31"/>
      <dgm:spPr/>
    </dgm:pt>
    <dgm:pt modelId="{30FB403B-3B3B-46BF-912E-FC6D510E56F9}" type="pres">
      <dgm:prSet presAssocID="{23B5ECD0-B945-4516-905E-F20358078808}" presName="hierChild4" presStyleCnt="0"/>
      <dgm:spPr/>
    </dgm:pt>
    <dgm:pt modelId="{B55403D9-BFCA-4D76-867F-2016FF596F57}" type="pres">
      <dgm:prSet presAssocID="{23B5ECD0-B945-4516-905E-F20358078808}" presName="hierChild5" presStyleCnt="0"/>
      <dgm:spPr/>
    </dgm:pt>
    <dgm:pt modelId="{7F4AC406-943E-411B-88E3-F6FA2C65556D}" type="pres">
      <dgm:prSet presAssocID="{F4CD8C34-418D-4FA0-955E-A86C1317FC20}" presName="Name37" presStyleLbl="parChTrans1D4" presStyleIdx="23" presStyleCnt="31"/>
      <dgm:spPr/>
    </dgm:pt>
    <dgm:pt modelId="{48C227AA-DEEC-41BD-84D1-B6A5F188F397}" type="pres">
      <dgm:prSet presAssocID="{50FDF990-9189-4680-BFC3-30428AF32BA0}" presName="hierRoot2" presStyleCnt="0">
        <dgm:presLayoutVars>
          <dgm:hierBranch val="init"/>
        </dgm:presLayoutVars>
      </dgm:prSet>
      <dgm:spPr/>
    </dgm:pt>
    <dgm:pt modelId="{8686D903-8F94-4DC5-89DD-73AAA0BB4CA5}" type="pres">
      <dgm:prSet presAssocID="{50FDF990-9189-4680-BFC3-30428AF32BA0}" presName="rootComposite" presStyleCnt="0"/>
      <dgm:spPr/>
    </dgm:pt>
    <dgm:pt modelId="{245BAC94-1277-4541-84ED-3ED24954B5C0}" type="pres">
      <dgm:prSet presAssocID="{50FDF990-9189-4680-BFC3-30428AF32BA0}" presName="rootText" presStyleLbl="node4" presStyleIdx="23" presStyleCnt="31">
        <dgm:presLayoutVars>
          <dgm:chPref val="3"/>
        </dgm:presLayoutVars>
      </dgm:prSet>
      <dgm:spPr/>
    </dgm:pt>
    <dgm:pt modelId="{4733482B-A47E-4BE0-99FB-CA22549FB540}" type="pres">
      <dgm:prSet presAssocID="{50FDF990-9189-4680-BFC3-30428AF32BA0}" presName="rootConnector" presStyleLbl="node4" presStyleIdx="23" presStyleCnt="31"/>
      <dgm:spPr/>
    </dgm:pt>
    <dgm:pt modelId="{59DF87C0-3D57-489F-B094-2165EFBF6FF1}" type="pres">
      <dgm:prSet presAssocID="{50FDF990-9189-4680-BFC3-30428AF32BA0}" presName="hierChild4" presStyleCnt="0"/>
      <dgm:spPr/>
    </dgm:pt>
    <dgm:pt modelId="{D55B948A-D44C-4796-884A-7DD63C05DA4D}" type="pres">
      <dgm:prSet presAssocID="{50FDF990-9189-4680-BFC3-30428AF32BA0}" presName="hierChild5" presStyleCnt="0"/>
      <dgm:spPr/>
    </dgm:pt>
    <dgm:pt modelId="{3FB62290-F845-4545-B3B6-9D67EF9FD16C}" type="pres">
      <dgm:prSet presAssocID="{3D994058-36BF-40DC-B523-90A5A549FFA5}" presName="hierChild5" presStyleCnt="0"/>
      <dgm:spPr/>
    </dgm:pt>
    <dgm:pt modelId="{55A764E1-9729-4A2B-80C6-C90DD7AB2168}" type="pres">
      <dgm:prSet presAssocID="{7FB566FE-3559-4750-8F1C-0DC5C29B5C24}" presName="Name35" presStyleLbl="parChTrans1D3" presStyleIdx="5" presStyleCnt="6"/>
      <dgm:spPr/>
    </dgm:pt>
    <dgm:pt modelId="{8A93DF2E-40F6-46A3-9F49-B8A3C203D7BF}" type="pres">
      <dgm:prSet presAssocID="{9803BED6-603E-4F3F-BBDE-34B2643D8609}" presName="hierRoot2" presStyleCnt="0">
        <dgm:presLayoutVars>
          <dgm:hierBranch val="init"/>
        </dgm:presLayoutVars>
      </dgm:prSet>
      <dgm:spPr/>
    </dgm:pt>
    <dgm:pt modelId="{759975E0-1439-4650-B344-B9F012167B0B}" type="pres">
      <dgm:prSet presAssocID="{9803BED6-603E-4F3F-BBDE-34B2643D8609}" presName="rootComposite" presStyleCnt="0"/>
      <dgm:spPr/>
    </dgm:pt>
    <dgm:pt modelId="{E317BA21-20F5-4C0C-B1BD-EA3A7452DC82}" type="pres">
      <dgm:prSet presAssocID="{9803BED6-603E-4F3F-BBDE-34B2643D8609}" presName="rootText" presStyleLbl="node3" presStyleIdx="5" presStyleCnt="6" custScaleX="190894">
        <dgm:presLayoutVars>
          <dgm:chPref val="3"/>
        </dgm:presLayoutVars>
      </dgm:prSet>
      <dgm:spPr/>
    </dgm:pt>
    <dgm:pt modelId="{3768F58B-D396-49AB-91FB-4E6B970589F0}" type="pres">
      <dgm:prSet presAssocID="{9803BED6-603E-4F3F-BBDE-34B2643D8609}" presName="rootConnector" presStyleLbl="node3" presStyleIdx="5" presStyleCnt="6"/>
      <dgm:spPr/>
    </dgm:pt>
    <dgm:pt modelId="{A859CC1C-C583-456F-8309-25E1C93EBAEC}" type="pres">
      <dgm:prSet presAssocID="{9803BED6-603E-4F3F-BBDE-34B2643D8609}" presName="hierChild4" presStyleCnt="0"/>
      <dgm:spPr/>
    </dgm:pt>
    <dgm:pt modelId="{A547AC43-43CE-473D-8C1F-2293CA7F5AFC}" type="pres">
      <dgm:prSet presAssocID="{93EBED75-62FB-423F-A317-DF409C4C8480}" presName="Name37" presStyleLbl="parChTrans1D4" presStyleIdx="24" presStyleCnt="31"/>
      <dgm:spPr/>
    </dgm:pt>
    <dgm:pt modelId="{F542996B-1BDB-4F73-BA39-2F5A2AEE6E3D}" type="pres">
      <dgm:prSet presAssocID="{9DD41564-FE6E-439A-BE39-115630EA02A3}" presName="hierRoot2" presStyleCnt="0">
        <dgm:presLayoutVars>
          <dgm:hierBranch val="init"/>
        </dgm:presLayoutVars>
      </dgm:prSet>
      <dgm:spPr/>
    </dgm:pt>
    <dgm:pt modelId="{35AF9D73-AEEC-43A0-960C-8BC5D6DC3369}" type="pres">
      <dgm:prSet presAssocID="{9DD41564-FE6E-439A-BE39-115630EA02A3}" presName="rootComposite" presStyleCnt="0"/>
      <dgm:spPr/>
    </dgm:pt>
    <dgm:pt modelId="{0ED10CC6-D67E-4D32-9E0B-EDDB5F6AE9DC}" type="pres">
      <dgm:prSet presAssocID="{9DD41564-FE6E-439A-BE39-115630EA02A3}" presName="rootText" presStyleLbl="node4" presStyleIdx="24" presStyleCnt="31">
        <dgm:presLayoutVars>
          <dgm:chPref val="3"/>
        </dgm:presLayoutVars>
      </dgm:prSet>
      <dgm:spPr/>
    </dgm:pt>
    <dgm:pt modelId="{12A08D00-E98C-45B2-9817-A380C0FCA6AB}" type="pres">
      <dgm:prSet presAssocID="{9DD41564-FE6E-439A-BE39-115630EA02A3}" presName="rootConnector" presStyleLbl="node4" presStyleIdx="24" presStyleCnt="31"/>
      <dgm:spPr/>
    </dgm:pt>
    <dgm:pt modelId="{4F6AEAF3-6874-4810-835C-88FAE5432677}" type="pres">
      <dgm:prSet presAssocID="{9DD41564-FE6E-439A-BE39-115630EA02A3}" presName="hierChild4" presStyleCnt="0"/>
      <dgm:spPr/>
    </dgm:pt>
    <dgm:pt modelId="{54CBDF91-0D34-4BC6-9822-18207F009248}" type="pres">
      <dgm:prSet presAssocID="{9DD41564-FE6E-439A-BE39-115630EA02A3}" presName="hierChild5" presStyleCnt="0"/>
      <dgm:spPr/>
    </dgm:pt>
    <dgm:pt modelId="{A904444B-BD83-4169-BB7B-29DD2A581AEC}" type="pres">
      <dgm:prSet presAssocID="{52C224C9-038A-42F8-B41B-EAFF2CDDADB8}" presName="Name37" presStyleLbl="parChTrans1D4" presStyleIdx="25" presStyleCnt="31"/>
      <dgm:spPr/>
    </dgm:pt>
    <dgm:pt modelId="{008E62FD-7208-4E39-8F7D-6D67291C55EF}" type="pres">
      <dgm:prSet presAssocID="{0EF1BCB0-08F5-42EB-AA8C-A7CA61C2C801}" presName="hierRoot2" presStyleCnt="0">
        <dgm:presLayoutVars>
          <dgm:hierBranch val="init"/>
        </dgm:presLayoutVars>
      </dgm:prSet>
      <dgm:spPr/>
    </dgm:pt>
    <dgm:pt modelId="{FCAC55D3-6BCF-416F-8664-3408E465BBF7}" type="pres">
      <dgm:prSet presAssocID="{0EF1BCB0-08F5-42EB-AA8C-A7CA61C2C801}" presName="rootComposite" presStyleCnt="0"/>
      <dgm:spPr/>
    </dgm:pt>
    <dgm:pt modelId="{EFD30511-2761-4CE3-BB74-B3A0FD6431DE}" type="pres">
      <dgm:prSet presAssocID="{0EF1BCB0-08F5-42EB-AA8C-A7CA61C2C801}" presName="rootText" presStyleLbl="node4" presStyleIdx="25" presStyleCnt="31" custLinFactNeighborX="3168" custLinFactNeighborY="-2112">
        <dgm:presLayoutVars>
          <dgm:chPref val="3"/>
        </dgm:presLayoutVars>
      </dgm:prSet>
      <dgm:spPr/>
    </dgm:pt>
    <dgm:pt modelId="{7B12EA51-68AE-452D-9AE9-4B5122BD30F7}" type="pres">
      <dgm:prSet presAssocID="{0EF1BCB0-08F5-42EB-AA8C-A7CA61C2C801}" presName="rootConnector" presStyleLbl="node4" presStyleIdx="25" presStyleCnt="31"/>
      <dgm:spPr/>
    </dgm:pt>
    <dgm:pt modelId="{383969B5-1E08-4777-8021-AAF18F55D185}" type="pres">
      <dgm:prSet presAssocID="{0EF1BCB0-08F5-42EB-AA8C-A7CA61C2C801}" presName="hierChild4" presStyleCnt="0"/>
      <dgm:spPr/>
    </dgm:pt>
    <dgm:pt modelId="{53B6FD43-DAC2-4400-B905-D167EC4ACAF1}" type="pres">
      <dgm:prSet presAssocID="{0EF1BCB0-08F5-42EB-AA8C-A7CA61C2C801}" presName="hierChild5" presStyleCnt="0"/>
      <dgm:spPr/>
    </dgm:pt>
    <dgm:pt modelId="{73D1CB5A-9AD4-4625-B9C3-1BD3A81F3239}" type="pres">
      <dgm:prSet presAssocID="{88CEF556-C141-475B-8A2D-7C67A3DF6B2B}" presName="Name37" presStyleLbl="parChTrans1D4" presStyleIdx="26" presStyleCnt="31"/>
      <dgm:spPr/>
    </dgm:pt>
    <dgm:pt modelId="{4B1A7015-E45C-4211-8B01-FA717B7CC20C}" type="pres">
      <dgm:prSet presAssocID="{0DEF4288-389E-42F7-AE9C-FC58890A8A17}" presName="hierRoot2" presStyleCnt="0">
        <dgm:presLayoutVars>
          <dgm:hierBranch val="init"/>
        </dgm:presLayoutVars>
      </dgm:prSet>
      <dgm:spPr/>
    </dgm:pt>
    <dgm:pt modelId="{EA00E11C-D252-43F9-B895-70A82FAB7964}" type="pres">
      <dgm:prSet presAssocID="{0DEF4288-389E-42F7-AE9C-FC58890A8A17}" presName="rootComposite" presStyleCnt="0"/>
      <dgm:spPr/>
    </dgm:pt>
    <dgm:pt modelId="{EFFDADDF-80A4-460F-A514-D9E01999ED1C}" type="pres">
      <dgm:prSet presAssocID="{0DEF4288-389E-42F7-AE9C-FC58890A8A17}" presName="rootText" presStyleLbl="node4" presStyleIdx="26" presStyleCnt="31">
        <dgm:presLayoutVars>
          <dgm:chPref val="3"/>
        </dgm:presLayoutVars>
      </dgm:prSet>
      <dgm:spPr/>
    </dgm:pt>
    <dgm:pt modelId="{F81B668F-7158-4D89-8667-6C971F030796}" type="pres">
      <dgm:prSet presAssocID="{0DEF4288-389E-42F7-AE9C-FC58890A8A17}" presName="rootConnector" presStyleLbl="node4" presStyleIdx="26" presStyleCnt="31"/>
      <dgm:spPr/>
    </dgm:pt>
    <dgm:pt modelId="{D9EEBE62-4CC5-44AF-9DDC-1DA82D06EFA7}" type="pres">
      <dgm:prSet presAssocID="{0DEF4288-389E-42F7-AE9C-FC58890A8A17}" presName="hierChild4" presStyleCnt="0"/>
      <dgm:spPr/>
    </dgm:pt>
    <dgm:pt modelId="{FEC84108-D9FA-4477-8306-D258F9E21538}" type="pres">
      <dgm:prSet presAssocID="{0DEF4288-389E-42F7-AE9C-FC58890A8A17}" presName="hierChild5" presStyleCnt="0"/>
      <dgm:spPr/>
    </dgm:pt>
    <dgm:pt modelId="{CB96A1DF-7877-4EBC-9D22-45C5E74E53F3}" type="pres">
      <dgm:prSet presAssocID="{7239C5AF-AA05-45BB-93A1-3C9BC6BEDA83}" presName="Name37" presStyleLbl="parChTrans1D4" presStyleIdx="27" presStyleCnt="31"/>
      <dgm:spPr/>
    </dgm:pt>
    <dgm:pt modelId="{92B550AC-F1D7-4953-98F9-D7D22D51218E}" type="pres">
      <dgm:prSet presAssocID="{49F9E2BF-7FED-45EA-BB71-9DC805FCF33E}" presName="hierRoot2" presStyleCnt="0">
        <dgm:presLayoutVars>
          <dgm:hierBranch val="init"/>
        </dgm:presLayoutVars>
      </dgm:prSet>
      <dgm:spPr/>
    </dgm:pt>
    <dgm:pt modelId="{4F5A1641-6FD6-4404-A0AC-B58C35851639}" type="pres">
      <dgm:prSet presAssocID="{49F9E2BF-7FED-45EA-BB71-9DC805FCF33E}" presName="rootComposite" presStyleCnt="0"/>
      <dgm:spPr/>
    </dgm:pt>
    <dgm:pt modelId="{47EE5263-A41D-4F6D-A19E-478C2317CD89}" type="pres">
      <dgm:prSet presAssocID="{49F9E2BF-7FED-45EA-BB71-9DC805FCF33E}" presName="rootText" presStyleLbl="node4" presStyleIdx="27" presStyleCnt="31">
        <dgm:presLayoutVars>
          <dgm:chPref val="3"/>
        </dgm:presLayoutVars>
      </dgm:prSet>
      <dgm:spPr/>
    </dgm:pt>
    <dgm:pt modelId="{78605AF6-9B88-4383-856F-CB246901929C}" type="pres">
      <dgm:prSet presAssocID="{49F9E2BF-7FED-45EA-BB71-9DC805FCF33E}" presName="rootConnector" presStyleLbl="node4" presStyleIdx="27" presStyleCnt="31"/>
      <dgm:spPr/>
    </dgm:pt>
    <dgm:pt modelId="{E95F4D84-B7E2-40F9-8908-B4A277E28CC7}" type="pres">
      <dgm:prSet presAssocID="{49F9E2BF-7FED-45EA-BB71-9DC805FCF33E}" presName="hierChild4" presStyleCnt="0"/>
      <dgm:spPr/>
    </dgm:pt>
    <dgm:pt modelId="{DCD9C28D-B8F7-42ED-8FBF-1B24F1FBD4EE}" type="pres">
      <dgm:prSet presAssocID="{49F9E2BF-7FED-45EA-BB71-9DC805FCF33E}" presName="hierChild5" presStyleCnt="0"/>
      <dgm:spPr/>
    </dgm:pt>
    <dgm:pt modelId="{C0EF48C6-1EF4-47A1-90A7-0BC3B914C271}" type="pres">
      <dgm:prSet presAssocID="{B79D714C-DEA9-484C-A4B1-52FFACD9AB7B}" presName="Name37" presStyleLbl="parChTrans1D4" presStyleIdx="28" presStyleCnt="31"/>
      <dgm:spPr/>
    </dgm:pt>
    <dgm:pt modelId="{9817FE4D-A676-4C8C-9460-36F907009962}" type="pres">
      <dgm:prSet presAssocID="{9AE4C697-D5D1-442F-832E-93AB903C322D}" presName="hierRoot2" presStyleCnt="0">
        <dgm:presLayoutVars>
          <dgm:hierBranch val="init"/>
        </dgm:presLayoutVars>
      </dgm:prSet>
      <dgm:spPr/>
    </dgm:pt>
    <dgm:pt modelId="{315C23AC-81B4-4359-AE0C-0EF966FBBB32}" type="pres">
      <dgm:prSet presAssocID="{9AE4C697-D5D1-442F-832E-93AB903C322D}" presName="rootComposite" presStyleCnt="0"/>
      <dgm:spPr/>
    </dgm:pt>
    <dgm:pt modelId="{303C3DF6-ADAA-471C-B2ED-E805EA0703E5}" type="pres">
      <dgm:prSet presAssocID="{9AE4C697-D5D1-442F-832E-93AB903C322D}" presName="rootText" presStyleLbl="node4" presStyleIdx="28" presStyleCnt="31">
        <dgm:presLayoutVars>
          <dgm:chPref val="3"/>
        </dgm:presLayoutVars>
      </dgm:prSet>
      <dgm:spPr/>
    </dgm:pt>
    <dgm:pt modelId="{E0EE98FC-15E4-43D3-B6CC-E72403AD94B8}" type="pres">
      <dgm:prSet presAssocID="{9AE4C697-D5D1-442F-832E-93AB903C322D}" presName="rootConnector" presStyleLbl="node4" presStyleIdx="28" presStyleCnt="31"/>
      <dgm:spPr/>
    </dgm:pt>
    <dgm:pt modelId="{5328BDD5-EC97-453A-93C4-D4B64D70DDD6}" type="pres">
      <dgm:prSet presAssocID="{9AE4C697-D5D1-442F-832E-93AB903C322D}" presName="hierChild4" presStyleCnt="0"/>
      <dgm:spPr/>
    </dgm:pt>
    <dgm:pt modelId="{983D3AD6-7F8C-423E-B225-CF939066BD41}" type="pres">
      <dgm:prSet presAssocID="{9AE4C697-D5D1-442F-832E-93AB903C322D}" presName="hierChild5" presStyleCnt="0"/>
      <dgm:spPr/>
    </dgm:pt>
    <dgm:pt modelId="{7E6E291C-2C46-473C-8E27-AE80F36E6AFC}" type="pres">
      <dgm:prSet presAssocID="{1E3BF8C3-CCA0-4F07-853C-2097427D81A0}" presName="Name37" presStyleLbl="parChTrans1D4" presStyleIdx="29" presStyleCnt="31"/>
      <dgm:spPr/>
    </dgm:pt>
    <dgm:pt modelId="{9964F739-2C5B-4623-B685-64502B85D54C}" type="pres">
      <dgm:prSet presAssocID="{5741BF39-D308-4846-AF57-469E291A021F}" presName="hierRoot2" presStyleCnt="0">
        <dgm:presLayoutVars>
          <dgm:hierBranch val="init"/>
        </dgm:presLayoutVars>
      </dgm:prSet>
      <dgm:spPr/>
    </dgm:pt>
    <dgm:pt modelId="{5409074D-F2BC-4AD5-B54D-E1D3C62D99F4}" type="pres">
      <dgm:prSet presAssocID="{5741BF39-D308-4846-AF57-469E291A021F}" presName="rootComposite" presStyleCnt="0"/>
      <dgm:spPr/>
    </dgm:pt>
    <dgm:pt modelId="{60577C07-79F6-4F2E-9D8D-4FE4AA4EA053}" type="pres">
      <dgm:prSet presAssocID="{5741BF39-D308-4846-AF57-469E291A021F}" presName="rootText" presStyleLbl="node4" presStyleIdx="29" presStyleCnt="31">
        <dgm:presLayoutVars>
          <dgm:chPref val="3"/>
        </dgm:presLayoutVars>
      </dgm:prSet>
      <dgm:spPr/>
    </dgm:pt>
    <dgm:pt modelId="{5C994FA7-3C85-46C8-AED8-5B7E83BD1458}" type="pres">
      <dgm:prSet presAssocID="{5741BF39-D308-4846-AF57-469E291A021F}" presName="rootConnector" presStyleLbl="node4" presStyleIdx="29" presStyleCnt="31"/>
      <dgm:spPr/>
    </dgm:pt>
    <dgm:pt modelId="{5B7B66D2-12D8-44F4-B29D-6353DA3957B7}" type="pres">
      <dgm:prSet presAssocID="{5741BF39-D308-4846-AF57-469E291A021F}" presName="hierChild4" presStyleCnt="0"/>
      <dgm:spPr/>
    </dgm:pt>
    <dgm:pt modelId="{8EA9793C-8C02-4CE7-8A1F-178FB44678D6}" type="pres">
      <dgm:prSet presAssocID="{5741BF39-D308-4846-AF57-469E291A021F}" presName="hierChild5" presStyleCnt="0"/>
      <dgm:spPr/>
    </dgm:pt>
    <dgm:pt modelId="{BEC6917B-80F1-43C9-9177-E70F1C463AB7}" type="pres">
      <dgm:prSet presAssocID="{F74593A1-3329-46E8-ADA7-9E702B60EF5E}" presName="Name37" presStyleLbl="parChTrans1D4" presStyleIdx="30" presStyleCnt="31"/>
      <dgm:spPr/>
    </dgm:pt>
    <dgm:pt modelId="{51A45360-23A1-4189-8A34-F342E3056D71}" type="pres">
      <dgm:prSet presAssocID="{F9A9519F-1686-442F-B72C-BC9C84A151BA}" presName="hierRoot2" presStyleCnt="0">
        <dgm:presLayoutVars>
          <dgm:hierBranch val="init"/>
        </dgm:presLayoutVars>
      </dgm:prSet>
      <dgm:spPr/>
    </dgm:pt>
    <dgm:pt modelId="{1C7670B6-44A2-46C2-A0B6-D3EB6CAA3A31}" type="pres">
      <dgm:prSet presAssocID="{F9A9519F-1686-442F-B72C-BC9C84A151BA}" presName="rootComposite" presStyleCnt="0"/>
      <dgm:spPr/>
    </dgm:pt>
    <dgm:pt modelId="{3697FBB5-ABF9-4AA2-A900-C62DA9B78733}" type="pres">
      <dgm:prSet presAssocID="{F9A9519F-1686-442F-B72C-BC9C84A151BA}" presName="rootText" presStyleLbl="node4" presStyleIdx="30" presStyleCnt="31">
        <dgm:presLayoutVars>
          <dgm:chPref val="3"/>
        </dgm:presLayoutVars>
      </dgm:prSet>
      <dgm:spPr/>
    </dgm:pt>
    <dgm:pt modelId="{593CE4CB-1064-4880-869F-87714A6CA938}" type="pres">
      <dgm:prSet presAssocID="{F9A9519F-1686-442F-B72C-BC9C84A151BA}" presName="rootConnector" presStyleLbl="node4" presStyleIdx="30" presStyleCnt="31"/>
      <dgm:spPr/>
    </dgm:pt>
    <dgm:pt modelId="{876D7354-E453-4051-B11C-F24E7FF5CC85}" type="pres">
      <dgm:prSet presAssocID="{F9A9519F-1686-442F-B72C-BC9C84A151BA}" presName="hierChild4" presStyleCnt="0"/>
      <dgm:spPr/>
    </dgm:pt>
    <dgm:pt modelId="{B8C6D8E2-6CC5-495E-A81D-CD25C89B3314}" type="pres">
      <dgm:prSet presAssocID="{F9A9519F-1686-442F-B72C-BC9C84A151BA}" presName="hierChild5" presStyleCnt="0"/>
      <dgm:spPr/>
    </dgm:pt>
    <dgm:pt modelId="{A0E183D8-B2CC-4224-9E41-386BBA668334}" type="pres">
      <dgm:prSet presAssocID="{9803BED6-603E-4F3F-BBDE-34B2643D8609}" presName="hierChild5" presStyleCnt="0"/>
      <dgm:spPr/>
    </dgm:pt>
    <dgm:pt modelId="{91C5BC7F-9C87-4153-B1B2-3760EE671358}" type="pres">
      <dgm:prSet presAssocID="{DAE1191B-EB19-4CB2-AEF1-42D0EAAA0DDD}" presName="hierChild5" presStyleCnt="0"/>
      <dgm:spPr/>
    </dgm:pt>
    <dgm:pt modelId="{F6788754-52B8-4475-A5A5-19332C1DC20D}" type="pres">
      <dgm:prSet presAssocID="{A976B606-B4B5-4205-8A42-5DF809748888}" presName="Name37" presStyleLbl="parChTrans1D2" presStyleIdx="2" presStyleCnt="3"/>
      <dgm:spPr/>
    </dgm:pt>
    <dgm:pt modelId="{30594BA6-E180-49C8-B8F3-B266B4088404}" type="pres">
      <dgm:prSet presAssocID="{1B268FA3-EC41-4FF0-97BF-C52E9316E93D}" presName="hierRoot2" presStyleCnt="0">
        <dgm:presLayoutVars>
          <dgm:hierBranch val="init"/>
        </dgm:presLayoutVars>
      </dgm:prSet>
      <dgm:spPr/>
    </dgm:pt>
    <dgm:pt modelId="{1D5C453A-4E4B-4A65-B55A-0C5AAD5B6FB1}" type="pres">
      <dgm:prSet presAssocID="{1B268FA3-EC41-4FF0-97BF-C52E9316E93D}" presName="rootComposite" presStyleCnt="0"/>
      <dgm:spPr/>
    </dgm:pt>
    <dgm:pt modelId="{A4504C65-6F48-40E5-90F7-013809B7852B}" type="pres">
      <dgm:prSet presAssocID="{1B268FA3-EC41-4FF0-97BF-C52E9316E93D}" presName="rootText" presStyleLbl="node2" presStyleIdx="2" presStyleCnt="3" custScaleX="223551" custLinFactNeighborY="6784">
        <dgm:presLayoutVars>
          <dgm:chPref val="3"/>
        </dgm:presLayoutVars>
      </dgm:prSet>
      <dgm:spPr/>
    </dgm:pt>
    <dgm:pt modelId="{37F92DDD-5A53-4E4A-801C-77ADDD3890CE}" type="pres">
      <dgm:prSet presAssocID="{1B268FA3-EC41-4FF0-97BF-C52E9316E93D}" presName="rootConnector" presStyleLbl="node2" presStyleIdx="2" presStyleCnt="3"/>
      <dgm:spPr/>
    </dgm:pt>
    <dgm:pt modelId="{9340F7C2-D12D-43AE-B7EB-22F48D8E7EF7}" type="pres">
      <dgm:prSet presAssocID="{1B268FA3-EC41-4FF0-97BF-C52E9316E93D}" presName="hierChild4" presStyleCnt="0"/>
      <dgm:spPr/>
    </dgm:pt>
    <dgm:pt modelId="{85A84D1C-AA70-4C9A-A596-C43F9D6EEF0C}" type="pres">
      <dgm:prSet presAssocID="{1B268FA3-EC41-4FF0-97BF-C52E9316E93D}" presName="hierChild5" presStyleCnt="0"/>
      <dgm:spPr/>
    </dgm:pt>
    <dgm:pt modelId="{DE3696BA-9263-4B56-9753-A8D51F18E084}" type="pres">
      <dgm:prSet presAssocID="{66F79C97-DA9D-4D87-B375-5C8B465D5400}" presName="hierChild3" presStyleCnt="0"/>
      <dgm:spPr/>
    </dgm:pt>
  </dgm:ptLst>
  <dgm:cxnLst>
    <dgm:cxn modelId="{DDA41F00-EE11-4FAC-AB39-89C420A03B4B}" srcId="{9803BED6-603E-4F3F-BBDE-34B2643D8609}" destId="{0DEF4288-389E-42F7-AE9C-FC58890A8A17}" srcOrd="2" destOrd="0" parTransId="{88CEF556-C141-475B-8A2D-7C67A3DF6B2B}" sibTransId="{07515199-F3AD-4861-AF73-97B44E4B70B9}"/>
    <dgm:cxn modelId="{7CD8A700-9EC9-4BF7-9341-F67526731165}" type="presOf" srcId="{7DE14F9D-C2E5-4571-8370-F3FC0B71745E}" destId="{B7536228-7C85-437E-A4BA-F3D538872965}" srcOrd="0" destOrd="0" presId="urn:microsoft.com/office/officeart/2005/8/layout/orgChart1"/>
    <dgm:cxn modelId="{A418DF00-B4BE-4394-AC16-6DD40F91AA68}" type="presOf" srcId="{B8CA0F9F-D2F4-4039-8FBB-E8DBC790FF17}" destId="{9D158B64-24D7-451C-9B4D-D2EF01219CDA}" srcOrd="0" destOrd="0" presId="urn:microsoft.com/office/officeart/2005/8/layout/orgChart1"/>
    <dgm:cxn modelId="{71AB1001-81B8-4A2A-8596-057CA5AA453F}" type="presOf" srcId="{DFE8334A-8FA6-4FD4-B875-0BE688993E58}" destId="{3029769A-5F29-4B4E-95BA-3E2C1432748F}" srcOrd="0" destOrd="0" presId="urn:microsoft.com/office/officeart/2005/8/layout/orgChart1"/>
    <dgm:cxn modelId="{4ADE5401-B6DD-49B7-9ED5-EA62D4E7948A}" type="presOf" srcId="{9387EB24-A1C1-4811-907D-622DF528E08D}" destId="{DABEB837-844A-4144-9B9B-58C5C95CA69C}" srcOrd="1" destOrd="0" presId="urn:microsoft.com/office/officeart/2005/8/layout/orgChart1"/>
    <dgm:cxn modelId="{61581504-E4DC-4A2F-A67F-E546E353C619}" srcId="{DAE1191B-EB19-4CB2-AEF1-42D0EAAA0DDD}" destId="{3D994058-36BF-40DC-B523-90A5A549FFA5}" srcOrd="4" destOrd="0" parTransId="{F3ACC4A2-64FA-4BDC-87A5-609FC677BA65}" sibTransId="{88678A6A-3450-40C7-B2C1-C1BFE4AC1D0E}"/>
    <dgm:cxn modelId="{4F274F04-49ED-4258-AF02-597B40D3D629}" srcId="{7F37F84E-F905-415A-8EA3-875ED80C873E}" destId="{8AFF2B62-9743-4916-8399-7BB782DC2647}" srcOrd="1" destOrd="0" parTransId="{537594B4-4ED2-4117-BD57-36FCD3E502DE}" sibTransId="{05C06B62-CECC-433D-B4CF-A7BA914CD1B0}"/>
    <dgm:cxn modelId="{8673AB06-F3E2-4A20-8430-F8224D406B0E}" type="presOf" srcId="{0AD55BF2-5FC6-4A5D-9AD9-6201D91E1577}" destId="{1BFE52A3-0839-40C7-A0BB-B0864094CF2C}" srcOrd="0" destOrd="0" presId="urn:microsoft.com/office/officeart/2005/8/layout/orgChart1"/>
    <dgm:cxn modelId="{0E4A0307-4AE6-493E-BEC3-F2D0D3E4FB50}" type="presOf" srcId="{B1D07AB6-F7FF-4EEB-B10C-EEE8184C4EA4}" destId="{9A38BCBE-2116-4C03-B16E-DE9582516309}" srcOrd="1" destOrd="0" presId="urn:microsoft.com/office/officeart/2005/8/layout/orgChart1"/>
    <dgm:cxn modelId="{39FF790A-A36C-4019-B963-B045BE6DDB5B}" type="presOf" srcId="{A976B606-B4B5-4205-8A42-5DF809748888}" destId="{F6788754-52B8-4475-A5A5-19332C1DC20D}" srcOrd="0" destOrd="0" presId="urn:microsoft.com/office/officeart/2005/8/layout/orgChart1"/>
    <dgm:cxn modelId="{3155590C-4587-4FBA-B7E1-1AF468AD2A9E}" srcId="{66F79C97-DA9D-4D87-B375-5C8B465D5400}" destId="{AC6AEA25-22BB-4C60-ACAD-43059B2D3E40}" srcOrd="0" destOrd="0" parTransId="{1469409C-883A-42B2-B3CD-AB918CB1C4E1}" sibTransId="{4857819E-9189-417B-95B0-BC92020D06CA}"/>
    <dgm:cxn modelId="{A64C140D-67BA-405A-81A9-76BB14578922}" type="presOf" srcId="{5741BF39-D308-4846-AF57-469E291A021F}" destId="{5C994FA7-3C85-46C8-AED8-5B7E83BD1458}" srcOrd="1" destOrd="0" presId="urn:microsoft.com/office/officeart/2005/8/layout/orgChart1"/>
    <dgm:cxn modelId="{89159113-CE9B-46A7-9D54-E914C41D23E9}" type="presOf" srcId="{90B0A260-2E69-4146-9E58-1B9A707A5E14}" destId="{A73E1068-ED32-40FC-A6BD-990FAC489529}" srcOrd="0" destOrd="0" presId="urn:microsoft.com/office/officeart/2005/8/layout/orgChart1"/>
    <dgm:cxn modelId="{7DE4DC16-9EC2-41A8-AE6B-78106F23898D}" type="presOf" srcId="{1B268FA3-EC41-4FF0-97BF-C52E9316E93D}" destId="{A4504C65-6F48-40E5-90F7-013809B7852B}" srcOrd="0" destOrd="0" presId="urn:microsoft.com/office/officeart/2005/8/layout/orgChart1"/>
    <dgm:cxn modelId="{C7A9C51A-F86F-4954-90B5-5194BC32E893}" type="presOf" srcId="{9DD41564-FE6E-439A-BE39-115630EA02A3}" destId="{12A08D00-E98C-45B2-9817-A380C0FCA6AB}" srcOrd="1" destOrd="0" presId="urn:microsoft.com/office/officeart/2005/8/layout/orgChart1"/>
    <dgm:cxn modelId="{F3F1301C-DC52-41B8-AE74-1C1F8B4C7475}" type="presOf" srcId="{AC6AEA25-22BB-4C60-ACAD-43059B2D3E40}" destId="{DBD4C9C9-194B-46A8-A92C-8D7C92340299}" srcOrd="0" destOrd="0" presId="urn:microsoft.com/office/officeart/2005/8/layout/orgChart1"/>
    <dgm:cxn modelId="{3B2C121D-4E66-49E5-BC56-346298F8E245}" srcId="{9803BED6-603E-4F3F-BBDE-34B2643D8609}" destId="{49F9E2BF-7FED-45EA-BB71-9DC805FCF33E}" srcOrd="3" destOrd="0" parTransId="{7239C5AF-AA05-45BB-93A1-3C9BC6BEDA83}" sibTransId="{D0DFCE5C-F476-4F11-B606-8D3F659EE720}"/>
    <dgm:cxn modelId="{0E26AF20-EDCC-4CAC-9D03-AE7981E66C72}" srcId="{DAE1191B-EB19-4CB2-AEF1-42D0EAAA0DDD}" destId="{DFE8334A-8FA6-4FD4-B875-0BE688993E58}" srcOrd="0" destOrd="0" parTransId="{CFAC4136-A866-457F-8076-6DA1ECC03140}" sibTransId="{9CE30754-BBBB-49AC-AFC4-39FCD2CC89F0}"/>
    <dgm:cxn modelId="{D2225E21-653A-4C90-A721-DBFBE40A249E}" srcId="{9803BED6-603E-4F3F-BBDE-34B2643D8609}" destId="{9AE4C697-D5D1-442F-832E-93AB903C322D}" srcOrd="4" destOrd="0" parTransId="{B79D714C-DEA9-484C-A4B1-52FFACD9AB7B}" sibTransId="{C6C0206E-2368-4F9E-BBB3-0F2495878F07}"/>
    <dgm:cxn modelId="{E4796421-6A69-4DCA-98BD-F355315CF309}" srcId="{DFE8334A-8FA6-4FD4-B875-0BE688993E58}" destId="{750F6BB6-E683-4B25-B1CA-7E5066DC2826}" srcOrd="6" destOrd="0" parTransId="{D5D230C0-00F9-4F04-8FDC-365DA9FA43C5}" sibTransId="{9ECCB0B4-6194-424C-AAAA-BD74BFC0AD88}"/>
    <dgm:cxn modelId="{823EAE23-8B36-4679-8BFC-876F4C9C8287}" srcId="{DFE8334A-8FA6-4FD4-B875-0BE688993E58}" destId="{4C0E266C-FC39-4293-9E66-8D615E83E7FB}" srcOrd="3" destOrd="0" parTransId="{B946378B-FF5D-4F75-8D71-0F856C2E0B92}" sibTransId="{B0052C22-875F-475E-9725-06BA74A05031}"/>
    <dgm:cxn modelId="{5E86DB23-A528-471F-AD77-2E8308DDD500}" type="presOf" srcId="{DAE1191B-EB19-4CB2-AEF1-42D0EAAA0DDD}" destId="{88CBB3D1-07A9-43EA-94F7-A88C0266F236}" srcOrd="0" destOrd="0" presId="urn:microsoft.com/office/officeart/2005/8/layout/orgChart1"/>
    <dgm:cxn modelId="{7CC50B24-D4DD-44A5-B0BB-CB9830DA12F3}" type="presOf" srcId="{94C7EE14-9749-4E8A-802B-885CF7BDBE37}" destId="{CA19384C-51EE-44CF-B466-0B36F3225804}" srcOrd="0" destOrd="0" presId="urn:microsoft.com/office/officeart/2005/8/layout/orgChart1"/>
    <dgm:cxn modelId="{5D2FE324-86AA-4166-A298-8FFEAAF79D06}" type="presOf" srcId="{A3774AD2-D720-406E-8291-2B6E692C7895}" destId="{A2B6B218-83C0-470D-B288-16371D5BB4A4}" srcOrd="0" destOrd="0" presId="urn:microsoft.com/office/officeart/2005/8/layout/orgChart1"/>
    <dgm:cxn modelId="{F3721825-976C-413F-B1F1-9135DBE0320F}" type="presOf" srcId="{0839793F-B86A-4381-92EF-FFA1D35C4C4E}" destId="{2466BA81-FE7F-4799-A11C-AD11BFBE460C}" srcOrd="0" destOrd="0" presId="urn:microsoft.com/office/officeart/2005/8/layout/orgChart1"/>
    <dgm:cxn modelId="{B1452E25-859E-4361-B7A7-748105E45DEF}" srcId="{9803BED6-603E-4F3F-BBDE-34B2643D8609}" destId="{5741BF39-D308-4846-AF57-469E291A021F}" srcOrd="5" destOrd="0" parTransId="{1E3BF8C3-CCA0-4F07-853C-2097427D81A0}" sibTransId="{C850E311-B06E-4627-9649-A5C4C363C44D}"/>
    <dgm:cxn modelId="{15453827-E57E-4775-8AED-71090EF5C7DC}" type="presOf" srcId="{DAE1191B-EB19-4CB2-AEF1-42D0EAAA0DDD}" destId="{0FDBB8C1-B8B3-438E-BEA6-BF4569862D5C}" srcOrd="1" destOrd="0" presId="urn:microsoft.com/office/officeart/2005/8/layout/orgChart1"/>
    <dgm:cxn modelId="{ACB65627-D55E-4691-B084-C63DE04E9007}" srcId="{9803BED6-603E-4F3F-BBDE-34B2643D8609}" destId="{0EF1BCB0-08F5-42EB-AA8C-A7CA61C2C801}" srcOrd="1" destOrd="0" parTransId="{52C224C9-038A-42F8-B41B-EAFF2CDDADB8}" sibTransId="{1A663F41-09BB-49C5-8E4F-8C07EA623C20}"/>
    <dgm:cxn modelId="{6CE30E29-8F3B-401C-AE86-DC1FE2D4EB29}" type="presOf" srcId="{75817FE0-761C-488E-AE02-A6966027964B}" destId="{D853A1EA-72E6-4565-A5DC-B40ACF8D00AA}" srcOrd="1" destOrd="0" presId="urn:microsoft.com/office/officeart/2005/8/layout/orgChart1"/>
    <dgm:cxn modelId="{553F1E29-7EB0-4495-8719-D867158509E9}" srcId="{3D994058-36BF-40DC-B523-90A5A549FFA5}" destId="{AC3D92D7-85EE-4A1E-B05F-E57B3745FCCE}" srcOrd="1" destOrd="0" parTransId="{8692187E-C6CF-4282-BA8B-DE3624D229F8}" sibTransId="{4542C42A-1E38-4B45-8F18-3B0C443129FC}"/>
    <dgm:cxn modelId="{25EDB12A-FC10-4021-B2A4-431F1EB4C695}" srcId="{9387EB24-A1C1-4811-907D-622DF528E08D}" destId="{F669192C-62A5-4F3E-9713-0072E65EA46B}" srcOrd="3" destOrd="0" parTransId="{1393F7E5-D26A-4452-922C-ACE8341FF94F}" sibTransId="{3273FCAD-52AC-4A8D-991F-279F5E7977CD}"/>
    <dgm:cxn modelId="{B4B6EC2A-854C-45F8-98FB-2FCF1E02AA72}" type="presOf" srcId="{974BFED8-34A9-4046-ACD5-14093A67154C}" destId="{9977D6D3-E959-4592-AA5D-543041661B36}" srcOrd="0" destOrd="0" presId="urn:microsoft.com/office/officeart/2005/8/layout/orgChart1"/>
    <dgm:cxn modelId="{80A4CD2B-C12D-40AC-BF26-94B63ADDA479}" type="presOf" srcId="{FA61A986-9E42-4D29-BE3E-7BCA3BEE9613}" destId="{F73B869F-3EE0-4F8B-95D8-F165688C36EF}" srcOrd="0" destOrd="0" presId="urn:microsoft.com/office/officeart/2005/8/layout/orgChart1"/>
    <dgm:cxn modelId="{AF325D2F-E980-44B0-A4F7-232FBA43F7DE}" type="presOf" srcId="{95BBB284-E990-4552-9E02-D02B12451758}" destId="{7B6F279E-A9A0-4C27-A270-D9B26D436DCE}" srcOrd="1" destOrd="0" presId="urn:microsoft.com/office/officeart/2005/8/layout/orgChart1"/>
    <dgm:cxn modelId="{03254430-2DF5-4863-9D20-31E25F4BD837}" type="presOf" srcId="{1469409C-883A-42B2-B3CD-AB918CB1C4E1}" destId="{AFA976B3-64B7-4374-9AEE-D123E001B119}" srcOrd="0" destOrd="0" presId="urn:microsoft.com/office/officeart/2005/8/layout/orgChart1"/>
    <dgm:cxn modelId="{E0EFB330-B24D-4361-90B8-D845C6ED31BD}" type="presOf" srcId="{1B268FA3-EC41-4FF0-97BF-C52E9316E93D}" destId="{37F92DDD-5A53-4E4A-801C-77ADDD3890CE}" srcOrd="1" destOrd="0" presId="urn:microsoft.com/office/officeart/2005/8/layout/orgChart1"/>
    <dgm:cxn modelId="{DD1BC830-9BE7-4396-AD0D-8AB895389CD5}" type="presOf" srcId="{9803BED6-603E-4F3F-BBDE-34B2643D8609}" destId="{E317BA21-20F5-4C0C-B1BD-EA3A7452DC82}" srcOrd="0" destOrd="0" presId="urn:microsoft.com/office/officeart/2005/8/layout/orgChart1"/>
    <dgm:cxn modelId="{181F7D32-9C46-46FF-9008-2A5F520B357E}" type="presOf" srcId="{5741BF39-D308-4846-AF57-469E291A021F}" destId="{60577C07-79F6-4F2E-9D8D-4FE4AA4EA053}" srcOrd="0" destOrd="0" presId="urn:microsoft.com/office/officeart/2005/8/layout/orgChart1"/>
    <dgm:cxn modelId="{75CAAC33-25E5-4C02-AE57-B650093DE857}" srcId="{DAE1191B-EB19-4CB2-AEF1-42D0EAAA0DDD}" destId="{9803BED6-603E-4F3F-BBDE-34B2643D8609}" srcOrd="5" destOrd="0" parTransId="{7FB566FE-3559-4750-8F1C-0DC5C29B5C24}" sibTransId="{44077F03-2324-4653-A2CE-4D1D96C84135}"/>
    <dgm:cxn modelId="{3510E733-8C36-4822-8E8B-5C0C5A6FAEEE}" srcId="{3D994058-36BF-40DC-B523-90A5A549FFA5}" destId="{50FDF990-9189-4680-BFC3-30428AF32BA0}" srcOrd="4" destOrd="0" parTransId="{F4CD8C34-418D-4FA0-955E-A86C1317FC20}" sibTransId="{D2D96F47-DCB5-4396-A01C-E2D281202D59}"/>
    <dgm:cxn modelId="{94ECFF33-BF23-4C0D-BDC6-7621EE3EB351}" type="presOf" srcId="{AC3D92D7-85EE-4A1E-B05F-E57B3745FCCE}" destId="{1521F19C-04DF-4C60-A94A-B62BF8A2D3F3}" srcOrd="0" destOrd="0" presId="urn:microsoft.com/office/officeart/2005/8/layout/orgChart1"/>
    <dgm:cxn modelId="{68688935-11F0-441D-A73C-02B2DA14C78C}" type="presOf" srcId="{F74593A1-3329-46E8-ADA7-9E702B60EF5E}" destId="{BEC6917B-80F1-43C9-9177-E70F1C463AB7}" srcOrd="0" destOrd="0" presId="urn:microsoft.com/office/officeart/2005/8/layout/orgChart1"/>
    <dgm:cxn modelId="{D2BBC535-C2BF-4C0A-92EE-DC82DEE9903C}" type="presOf" srcId="{1C3219A6-4DCB-4CDE-A2C8-DC2554F28FB2}" destId="{23EED9AF-F19C-4D03-AB97-2BC153C297BC}" srcOrd="0" destOrd="0" presId="urn:microsoft.com/office/officeart/2005/8/layout/orgChart1"/>
    <dgm:cxn modelId="{2CA2423D-1006-421E-897A-E71D68FE5C6E}" srcId="{A7914E03-91B8-41C6-A3C1-977B11430182}" destId="{4B0C07DB-75A6-488C-83E9-BE3772B74748}" srcOrd="1" destOrd="0" parTransId="{90B0A260-2E69-4146-9E58-1B9A707A5E14}" sibTransId="{75BF63AE-59C0-4FF0-B762-BB229968D67E}"/>
    <dgm:cxn modelId="{50FC4F3E-761E-4FDB-B812-59BA2293B062}" type="presOf" srcId="{0EF1BCB0-08F5-42EB-AA8C-A7CA61C2C801}" destId="{EFD30511-2761-4CE3-BB74-B3A0FD6431DE}" srcOrd="0" destOrd="0" presId="urn:microsoft.com/office/officeart/2005/8/layout/orgChart1"/>
    <dgm:cxn modelId="{00FDCA3E-E7F5-4996-97A6-E7254BF6F31C}" type="presOf" srcId="{23B5ECD0-B945-4516-905E-F20358078808}" destId="{1E38D207-01F3-4CA3-BA69-C0B97FBBA62F}" srcOrd="1" destOrd="0" presId="urn:microsoft.com/office/officeart/2005/8/layout/orgChart1"/>
    <dgm:cxn modelId="{BE7FA23F-7D92-4B02-AA03-C8FAE86B6116}" type="presOf" srcId="{A7914E03-91B8-41C6-A3C1-977B11430182}" destId="{72184F37-8059-4D8F-95F5-C0946E72A682}" srcOrd="1" destOrd="0" presId="urn:microsoft.com/office/officeart/2005/8/layout/orgChart1"/>
    <dgm:cxn modelId="{64479E40-DC9B-4FB7-A268-8C1D56CB8332}" type="presOf" srcId="{471D4EAD-6900-41AE-9825-FC310E2932A1}" destId="{5D357A5C-ACB3-4408-8626-FB85DBBEBE57}" srcOrd="0" destOrd="0" presId="urn:microsoft.com/office/officeart/2005/8/layout/orgChart1"/>
    <dgm:cxn modelId="{1BD4885B-08C2-4B38-A16D-A7CEC97EDCC0}" type="presOf" srcId="{ADD9644C-5F04-4D87-8C59-E5A4A6E284B4}" destId="{9E2A35D7-A475-4D13-9FAC-2743BEA9B9C2}" srcOrd="0" destOrd="0" presId="urn:microsoft.com/office/officeart/2005/8/layout/orgChart1"/>
    <dgm:cxn modelId="{6E34FC5C-495D-4345-A7DF-D02429B5E795}" type="presOf" srcId="{315D1C06-4A54-4B33-9E17-57792001D874}" destId="{376EC7D8-4B48-4C8B-9BAB-39EEA10EDB9F}" srcOrd="0" destOrd="0" presId="urn:microsoft.com/office/officeart/2005/8/layout/orgChart1"/>
    <dgm:cxn modelId="{272AAD5D-44EB-4A57-B9FB-94D5AEE6D2B9}" type="presOf" srcId="{366AA758-D03B-442D-B6DC-49B0051D99D8}" destId="{FE7B65E1-A4C2-49DE-9031-AAF33ECAFF41}" srcOrd="0" destOrd="0" presId="urn:microsoft.com/office/officeart/2005/8/layout/orgChart1"/>
    <dgm:cxn modelId="{959EB85D-7C1F-49A1-89DF-2290A77D5239}" type="presOf" srcId="{008DBFCF-7110-4847-BACC-DB324B8DC096}" destId="{374DCD48-2624-41C3-B3F0-579D98720DC7}" srcOrd="1" destOrd="0" presId="urn:microsoft.com/office/officeart/2005/8/layout/orgChart1"/>
    <dgm:cxn modelId="{4412375F-F4FB-490F-A522-C12A70F1E29F}" type="presOf" srcId="{0DEF4288-389E-42F7-AE9C-FC58890A8A17}" destId="{EFFDADDF-80A4-460F-A514-D9E01999ED1C}" srcOrd="0" destOrd="0" presId="urn:microsoft.com/office/officeart/2005/8/layout/orgChart1"/>
    <dgm:cxn modelId="{79D2805F-439F-4A4F-B47B-85AD26837901}" type="presOf" srcId="{66F79C97-DA9D-4D87-B375-5C8B465D5400}" destId="{0AFDFD10-D617-4EA3-AEEE-4E6C8224B998}" srcOrd="1" destOrd="0" presId="urn:microsoft.com/office/officeart/2005/8/layout/orgChart1"/>
    <dgm:cxn modelId="{FB513761-E019-4879-A2CE-677AED1B7CEE}" type="presOf" srcId="{8AFF2B62-9743-4916-8399-7BB782DC2647}" destId="{9BE69C62-E933-49C1-82E2-903B9DE08AFC}" srcOrd="0" destOrd="0" presId="urn:microsoft.com/office/officeart/2005/8/layout/orgChart1"/>
    <dgm:cxn modelId="{F6037942-202C-457D-A16F-F705C454C420}" type="presOf" srcId="{B462A1A1-2854-4191-A166-201FB29D0012}" destId="{892EE7AD-50F4-4EB2-A24B-76ABE89C7CFF}" srcOrd="0" destOrd="0" presId="urn:microsoft.com/office/officeart/2005/8/layout/orgChart1"/>
    <dgm:cxn modelId="{1CEFE563-E441-47AE-AC35-1257CAD5BD95}" type="presOf" srcId="{2CDDDD6A-C7D3-4527-B0F5-96968E7C8F9D}" destId="{D28DAA9F-C28C-42BC-8F11-C9D7FAB8AC92}" srcOrd="0" destOrd="0" presId="urn:microsoft.com/office/officeart/2005/8/layout/orgChart1"/>
    <dgm:cxn modelId="{A925A364-D5B5-4BD4-AAF5-128D2BDC5F67}" type="presOf" srcId="{AFB8323B-2CA3-4143-AF4C-DFA02D0F9214}" destId="{1ED86FD6-028A-4E05-9D7B-0829D1CF357D}" srcOrd="0" destOrd="0" presId="urn:microsoft.com/office/officeart/2005/8/layout/orgChart1"/>
    <dgm:cxn modelId="{DCBCDF65-6DD6-4C16-A9E8-97EC14EC57F1}" type="presOf" srcId="{F9F486EE-8B62-41A2-B126-4628607F7DA8}" destId="{350AB70D-DD9E-4030-9B10-9C34364FD051}" srcOrd="1" destOrd="0" presId="urn:microsoft.com/office/officeart/2005/8/layout/orgChart1"/>
    <dgm:cxn modelId="{F7381E46-78BC-4DD6-8A13-4E3C61111C98}" type="presOf" srcId="{1393F7E5-D26A-4452-922C-ACE8341FF94F}" destId="{2B0B5B52-183B-452F-BE5B-9D54F8C85494}" srcOrd="0" destOrd="0" presId="urn:microsoft.com/office/officeart/2005/8/layout/orgChart1"/>
    <dgm:cxn modelId="{DEAA4149-0B2E-406C-AF1F-1CBCCF29F310}" srcId="{66F79C97-DA9D-4D87-B375-5C8B465D5400}" destId="{DAE1191B-EB19-4CB2-AEF1-42D0EAAA0DDD}" srcOrd="1" destOrd="0" parTransId="{0839793F-B86A-4381-92EF-FFA1D35C4C4E}" sibTransId="{3C7D08BF-BE01-409B-A29E-3A10CC1FB14E}"/>
    <dgm:cxn modelId="{B6C89D6A-BCAE-4692-B970-AEEC11B1C995}" type="presOf" srcId="{7DE14F9D-C2E5-4571-8370-F3FC0B71745E}" destId="{CF734C70-9439-43F5-873E-AC909CAF8323}" srcOrd="1" destOrd="0" presId="urn:microsoft.com/office/officeart/2005/8/layout/orgChart1"/>
    <dgm:cxn modelId="{2EE4A44A-0FA7-45E3-BE22-07176E26312C}" type="presOf" srcId="{56D5DA66-C6F2-4D8B-B65B-5437F7CF208B}" destId="{B8131A1D-0421-4C17-9CC4-1D8F0A64C2C4}" srcOrd="0" destOrd="0" presId="urn:microsoft.com/office/officeart/2005/8/layout/orgChart1"/>
    <dgm:cxn modelId="{1867F44A-689B-4E69-AD8E-B0FC9C5A38B5}" srcId="{DFE8334A-8FA6-4FD4-B875-0BE688993E58}" destId="{23767F2C-3E4C-4209-A20D-EAAF322B3FB1}" srcOrd="0" destOrd="0" parTransId="{1F18B410-0235-41E1-BF71-723DF3DDB08C}" sibTransId="{8D0DE2A1-F45B-4701-A58E-30FFB09EDA27}"/>
    <dgm:cxn modelId="{55FD784C-671B-43FB-960B-BEBFD2CC9439}" type="presOf" srcId="{B946378B-FF5D-4F75-8D71-0F856C2E0B92}" destId="{FE5F92A6-C1BD-4D66-AA5D-102487BDBD55}" srcOrd="0" destOrd="0" presId="urn:microsoft.com/office/officeart/2005/8/layout/orgChart1"/>
    <dgm:cxn modelId="{A4AB2F6D-65A1-47C8-8933-3C642DD3408B}" type="presOf" srcId="{50FDF990-9189-4680-BFC3-30428AF32BA0}" destId="{245BAC94-1277-4541-84ED-3ED24954B5C0}" srcOrd="0" destOrd="0" presId="urn:microsoft.com/office/officeart/2005/8/layout/orgChart1"/>
    <dgm:cxn modelId="{6925874F-58FD-4C66-BF46-FDA97ABD46B1}" type="presOf" srcId="{3D994058-36BF-40DC-B523-90A5A549FFA5}" destId="{48E94C21-EFD8-4746-BD69-4BA6B50D47BB}" srcOrd="0" destOrd="0" presId="urn:microsoft.com/office/officeart/2005/8/layout/orgChart1"/>
    <dgm:cxn modelId="{13E3DF6F-A427-41E3-BCB5-0358C9EE53C3}" srcId="{DAE1191B-EB19-4CB2-AEF1-42D0EAAA0DDD}" destId="{A7914E03-91B8-41C6-A3C1-977B11430182}" srcOrd="3" destOrd="0" parTransId="{0AD55BF2-5FC6-4A5D-9AD9-6201D91E1577}" sibTransId="{35FA16CB-CBCC-4527-A58C-2921426B5E56}"/>
    <dgm:cxn modelId="{273DE06F-19C3-44CC-A13A-BF038195D42D}" type="presOf" srcId="{E387F502-DCED-45CE-B67A-37EF29D5755B}" destId="{4698DC9C-97A1-414E-9BB0-FEC8DF8B8D38}" srcOrd="0" destOrd="0" presId="urn:microsoft.com/office/officeart/2005/8/layout/orgChart1"/>
    <dgm:cxn modelId="{9F6FEA4F-D54D-491A-8EC4-36AB2A85C02B}" srcId="{66F79C97-DA9D-4D87-B375-5C8B465D5400}" destId="{1B268FA3-EC41-4FF0-97BF-C52E9316E93D}" srcOrd="2" destOrd="0" parTransId="{A976B606-B4B5-4205-8A42-5DF809748888}" sibTransId="{82FCF413-D9E9-4A76-A1CE-60E026E31713}"/>
    <dgm:cxn modelId="{4FF68670-5178-4704-855F-60B22B678641}" srcId="{9803BED6-603E-4F3F-BBDE-34B2643D8609}" destId="{9DD41564-FE6E-439A-BE39-115630EA02A3}" srcOrd="0" destOrd="0" parTransId="{93EBED75-62FB-423F-A317-DF409C4C8480}" sibTransId="{862CAE34-B866-467A-853D-52C8A1F2D2DE}"/>
    <dgm:cxn modelId="{23EC4971-DCA2-4251-B156-6C872D1A7AFC}" type="presOf" srcId="{7D0E1D76-ED7E-404C-BCC0-281B28A2B161}" destId="{C4E84844-F902-404E-84C9-61316408DD62}" srcOrd="0" destOrd="0" presId="urn:microsoft.com/office/officeart/2005/8/layout/orgChart1"/>
    <dgm:cxn modelId="{4A50E971-F9F2-4DAD-A64C-0AAD730A9ACA}" type="presOf" srcId="{0CBC1654-1648-4936-B0B6-C886A47142EE}" destId="{BE211351-DE9E-4439-9790-A14D191ED9F8}" srcOrd="0" destOrd="0" presId="urn:microsoft.com/office/officeart/2005/8/layout/orgChart1"/>
    <dgm:cxn modelId="{E286F851-F4C8-410F-ACD4-2B4273274A6A}" type="presOf" srcId="{F669192C-62A5-4F3E-9713-0072E65EA46B}" destId="{28627E8F-A30C-4B48-9024-A58DD7FB66A6}" srcOrd="0" destOrd="0" presId="urn:microsoft.com/office/officeart/2005/8/layout/orgChart1"/>
    <dgm:cxn modelId="{2A19F652-7B05-43E6-8245-F4343D55B310}" srcId="{DAE1191B-EB19-4CB2-AEF1-42D0EAAA0DDD}" destId="{9387EB24-A1C1-4811-907D-622DF528E08D}" srcOrd="2" destOrd="0" parTransId="{E387F502-DCED-45CE-B67A-37EF29D5755B}" sibTransId="{36423C06-DEF4-4B54-9E7A-76D851D4816F}"/>
    <dgm:cxn modelId="{E6736E53-7A7F-4B4C-9630-D9D79234FA39}" srcId="{9803BED6-603E-4F3F-BBDE-34B2643D8609}" destId="{F9A9519F-1686-442F-B72C-BC9C84A151BA}" srcOrd="6" destOrd="0" parTransId="{F74593A1-3329-46E8-ADA7-9E702B60EF5E}" sibTransId="{180378D7-092E-4F2E-ACA6-68DD09DC11EA}"/>
    <dgm:cxn modelId="{FA42FD54-09F6-421E-9520-0DD636D6D2D5}" type="presOf" srcId="{17C54EA3-61C9-4D47-A4B7-501B1246FF0A}" destId="{F1DED8AC-E436-4E43-961C-87F3F243FFE8}" srcOrd="1" destOrd="0" presId="urn:microsoft.com/office/officeart/2005/8/layout/orgChart1"/>
    <dgm:cxn modelId="{C1BCFA55-DEA2-4BFF-8735-DE7BF45CDD57}" type="presOf" srcId="{0C0A00A9-2B86-4835-9A42-4AD4CBE30E62}" destId="{34EEADB0-0C46-474E-A958-D35A73EF16F3}" srcOrd="0" destOrd="0" presId="urn:microsoft.com/office/officeart/2005/8/layout/orgChart1"/>
    <dgm:cxn modelId="{DC231176-7998-4388-AFF8-C17DED64BC9D}" type="presOf" srcId="{3D994058-36BF-40DC-B523-90A5A549FFA5}" destId="{6BA523AE-FDCF-4452-AC9E-21E2BD6AD706}" srcOrd="1" destOrd="0" presId="urn:microsoft.com/office/officeart/2005/8/layout/orgChart1"/>
    <dgm:cxn modelId="{C3405F76-05B4-4158-A6C2-0F0C5F03D1B3}" type="presOf" srcId="{CAD84CD5-3EB1-4158-A5FF-FD41C18417CE}" destId="{110A2077-C4EA-43D8-87E7-A8B37E6B6012}" srcOrd="0" destOrd="0" presId="urn:microsoft.com/office/officeart/2005/8/layout/orgChart1"/>
    <dgm:cxn modelId="{73D96756-F271-44B0-B3FA-047C61BE2C0E}" type="presOf" srcId="{52C224C9-038A-42F8-B41B-EAFF2CDDADB8}" destId="{A904444B-BD83-4169-BB7B-29DD2A581AEC}" srcOrd="0" destOrd="0" presId="urn:microsoft.com/office/officeart/2005/8/layout/orgChart1"/>
    <dgm:cxn modelId="{D4C58E56-E575-4D65-9AF6-011C83EDB28B}" type="presOf" srcId="{66F79C97-DA9D-4D87-B375-5C8B465D5400}" destId="{23C934B6-0AAC-482B-B580-EC410D47510A}" srcOrd="0" destOrd="0" presId="urn:microsoft.com/office/officeart/2005/8/layout/orgChart1"/>
    <dgm:cxn modelId="{5431FC76-DC61-438F-A3AF-A22850F0D5DC}" type="presOf" srcId="{7F37F84E-F905-415A-8EA3-875ED80C873E}" destId="{4DAF5F81-95B6-44DA-B8A7-8C5DE25E6F85}" srcOrd="1" destOrd="0" presId="urn:microsoft.com/office/officeart/2005/8/layout/orgChart1"/>
    <dgm:cxn modelId="{0A1F6377-520E-4E47-8C54-10CF7C20DD7F}" type="presOf" srcId="{DFE8334A-8FA6-4FD4-B875-0BE688993E58}" destId="{E03B7BCD-3897-4BB7-95A4-B031DC990C8E}" srcOrd="1" destOrd="0" presId="urn:microsoft.com/office/officeart/2005/8/layout/orgChart1"/>
    <dgm:cxn modelId="{159B8D77-C47F-410E-9632-DFBA637D2EA8}" type="presOf" srcId="{F669192C-62A5-4F3E-9713-0072E65EA46B}" destId="{98A61AB5-645F-4D28-84CE-552B928531D8}" srcOrd="1" destOrd="0" presId="urn:microsoft.com/office/officeart/2005/8/layout/orgChart1"/>
    <dgm:cxn modelId="{C8DD4978-9D2A-4D80-8919-544E1D44123B}" type="presOf" srcId="{F9F486EE-8B62-41A2-B126-4628607F7DA8}" destId="{BC7F72A0-30E8-45FE-AE59-710D35BAED30}" srcOrd="0" destOrd="0" presId="urn:microsoft.com/office/officeart/2005/8/layout/orgChart1"/>
    <dgm:cxn modelId="{27DA397F-1FD1-4563-89D5-F21957EE3393}" type="presOf" srcId="{ECE3322F-0CD1-434E-9C44-8BABF0488F4F}" destId="{27624D4F-4EAD-43E1-B819-CE58EE53FA29}" srcOrd="0" destOrd="0" presId="urn:microsoft.com/office/officeart/2005/8/layout/orgChart1"/>
    <dgm:cxn modelId="{7241B783-9B7A-46E1-8EBE-B0FC560AB15D}" type="presOf" srcId="{750F6BB6-E683-4B25-B1CA-7E5066DC2826}" destId="{1647AE8C-0401-49E3-99D9-7DC5D29A8E9C}" srcOrd="0" destOrd="0" presId="urn:microsoft.com/office/officeart/2005/8/layout/orgChart1"/>
    <dgm:cxn modelId="{891C9E85-6456-49EB-A913-FB162D4DFD0F}" type="presOf" srcId="{7F37F84E-F905-415A-8EA3-875ED80C873E}" destId="{1286DF23-5D89-4625-A9B0-49E1FA9AE21A}" srcOrd="0" destOrd="0" presId="urn:microsoft.com/office/officeart/2005/8/layout/orgChart1"/>
    <dgm:cxn modelId="{0D60EE86-8A3E-49BA-A7EE-7BEDC0E2C366}" type="presOf" srcId="{ADD9644C-5F04-4D87-8C59-E5A4A6E284B4}" destId="{5638FBBD-C9A3-4C05-9525-409CA7EB99DE}" srcOrd="1" destOrd="0" presId="urn:microsoft.com/office/officeart/2005/8/layout/orgChart1"/>
    <dgm:cxn modelId="{C6402E88-779C-4CD0-A949-E43B81334E4A}" type="presOf" srcId="{3AB4B743-0B83-41D8-85A4-62C45AF58155}" destId="{C24C7C1F-553A-484B-A99E-3289915C8159}" srcOrd="0" destOrd="0" presId="urn:microsoft.com/office/officeart/2005/8/layout/orgChart1"/>
    <dgm:cxn modelId="{381F7288-51E5-4C80-A053-8D15770CF20D}" srcId="{3D994058-36BF-40DC-B523-90A5A549FFA5}" destId="{D4977F2F-CA92-4FB9-AD63-CBA0A1941A01}" srcOrd="0" destOrd="0" parTransId="{974BFED8-34A9-4046-ACD5-14093A67154C}" sibTransId="{98F85A11-6002-468B-A4FA-9C0A4411890A}"/>
    <dgm:cxn modelId="{A298038C-DCA7-4D12-82A2-C885AFADBDCF}" type="presOf" srcId="{AFB8323B-2CA3-4143-AF4C-DFA02D0F9214}" destId="{2D693631-F87A-4B9E-BBE7-712317A15820}" srcOrd="1" destOrd="0" presId="urn:microsoft.com/office/officeart/2005/8/layout/orgChart1"/>
    <dgm:cxn modelId="{6356048C-ADB0-47C4-B449-F3668D9D37D0}" type="presOf" srcId="{B79D714C-DEA9-484C-A4B1-52FFACD9AB7B}" destId="{C0EF48C6-1EF4-47A1-90A7-0BC3B914C271}" srcOrd="0" destOrd="0" presId="urn:microsoft.com/office/officeart/2005/8/layout/orgChart1"/>
    <dgm:cxn modelId="{D733438F-3385-4835-BEE0-A459CF2B0CCB}" type="presOf" srcId="{4B0C07DB-75A6-488C-83E9-BE3772B74748}" destId="{706A67C9-AA64-4B39-BBB7-363ABE40E5D1}" srcOrd="0" destOrd="0" presId="urn:microsoft.com/office/officeart/2005/8/layout/orgChart1"/>
    <dgm:cxn modelId="{B1D19A8F-3128-4491-B18F-753E7EF36AEE}" type="presOf" srcId="{49F9E2BF-7FED-45EA-BB71-9DC805FCF33E}" destId="{78605AF6-9B88-4383-856F-CB246901929C}" srcOrd="1" destOrd="0" presId="urn:microsoft.com/office/officeart/2005/8/layout/orgChart1"/>
    <dgm:cxn modelId="{7C725B90-1A53-4229-8088-2C2E3244DF64}" type="presOf" srcId="{87C2078D-8A6B-42BE-8233-B17DF6E7EDF2}" destId="{50D257E3-6BDE-468C-9E70-90270758360F}" srcOrd="1" destOrd="0" presId="urn:microsoft.com/office/officeart/2005/8/layout/orgChart1"/>
    <dgm:cxn modelId="{5CC0E595-2D1E-427D-8944-D655DEAD6B18}" type="presOf" srcId="{9803BED6-603E-4F3F-BBDE-34B2643D8609}" destId="{3768F58B-D396-49AB-91FB-4E6B970589F0}" srcOrd="1" destOrd="0" presId="urn:microsoft.com/office/officeart/2005/8/layout/orgChart1"/>
    <dgm:cxn modelId="{DA6F7D98-9AE8-4C8C-9FD3-C30F93C797AC}" type="presOf" srcId="{750F6BB6-E683-4B25-B1CA-7E5066DC2826}" destId="{067697A6-6A1C-4221-A905-87A2699B0865}" srcOrd="1" destOrd="0" presId="urn:microsoft.com/office/officeart/2005/8/layout/orgChart1"/>
    <dgm:cxn modelId="{B5B16799-BEBE-4000-9012-3A8793467AAF}" srcId="{910E6302-79AB-4A51-8490-CB61BD6D9CB3}" destId="{66F79C97-DA9D-4D87-B375-5C8B465D5400}" srcOrd="0" destOrd="0" parTransId="{0DE5945E-77EE-4063-A890-513D627DCC85}" sibTransId="{6DCD077D-CF10-41FC-8146-7ADFC3F4D19D}"/>
    <dgm:cxn modelId="{CA62769B-1C93-4907-996A-300B6ED75ABA}" type="presOf" srcId="{8AFF2B62-9743-4916-8399-7BB782DC2647}" destId="{267CEA85-D9AC-4216-BB1E-BF429954FB96}" srcOrd="1" destOrd="0" presId="urn:microsoft.com/office/officeart/2005/8/layout/orgChart1"/>
    <dgm:cxn modelId="{2DB22D9C-1359-4121-91D2-B99FD4F3FFC2}" type="presOf" srcId="{F3ACC4A2-64FA-4BDC-87A5-609FC677BA65}" destId="{2A7F0157-8745-4C05-947B-58B2EBBAA58A}" srcOrd="0" destOrd="0" presId="urn:microsoft.com/office/officeart/2005/8/layout/orgChart1"/>
    <dgm:cxn modelId="{629B359E-3208-4011-AD42-B0589CF10FBF}" type="presOf" srcId="{7239C5AF-AA05-45BB-93A1-3C9BC6BEDA83}" destId="{CB96A1DF-7877-4EBC-9D22-45C5E74E53F3}" srcOrd="0" destOrd="0" presId="urn:microsoft.com/office/officeart/2005/8/layout/orgChart1"/>
    <dgm:cxn modelId="{933E749E-90EB-4DC5-B1C4-E8E4E9421A17}" type="presOf" srcId="{7D0E1D76-ED7E-404C-BCC0-281B28A2B161}" destId="{922CC536-0816-4B4B-8C94-CFE91AD2AF40}" srcOrd="1" destOrd="0" presId="urn:microsoft.com/office/officeart/2005/8/layout/orgChart1"/>
    <dgm:cxn modelId="{8F37B99E-D1C0-4A69-B54B-9081B05940F4}" srcId="{7F37F84E-F905-415A-8EA3-875ED80C873E}" destId="{008DBFCF-7110-4847-BACC-DB324B8DC096}" srcOrd="0" destOrd="0" parTransId="{3AB4B743-0B83-41D8-85A4-62C45AF58155}" sibTransId="{6955AF2C-06F9-471E-B389-B1130C397282}"/>
    <dgm:cxn modelId="{05E93BA4-8853-4F57-8B1B-60522760CEE3}" type="presOf" srcId="{7FB566FE-3559-4750-8F1C-0DC5C29B5C24}" destId="{55A764E1-9729-4A2B-80C6-C90DD7AB2168}" srcOrd="0" destOrd="0" presId="urn:microsoft.com/office/officeart/2005/8/layout/orgChart1"/>
    <dgm:cxn modelId="{DC275FA5-AF02-4669-AC9C-519514472228}" srcId="{DFE8334A-8FA6-4FD4-B875-0BE688993E58}" destId="{471D4EAD-6900-41AE-9825-FC310E2932A1}" srcOrd="2" destOrd="0" parTransId="{0C0A00A9-2B86-4835-9A42-4AD4CBE30E62}" sibTransId="{54229E2E-657B-42FA-A4B0-0097B105C99C}"/>
    <dgm:cxn modelId="{B2F463A6-9339-40B8-8DB8-44DAF884E986}" type="presOf" srcId="{910E6302-79AB-4A51-8490-CB61BD6D9CB3}" destId="{5A1CE18F-1B54-416F-AB46-78C73EA230BA}" srcOrd="0" destOrd="0" presId="urn:microsoft.com/office/officeart/2005/8/layout/orgChart1"/>
    <dgm:cxn modelId="{138695A8-EA89-4431-8A3B-62260BF68E68}" srcId="{DFE8334A-8FA6-4FD4-B875-0BE688993E58}" destId="{ADD9644C-5F04-4D87-8C59-E5A4A6E284B4}" srcOrd="5" destOrd="0" parTransId="{56D5DA66-C6F2-4D8B-B65B-5437F7CF208B}" sibTransId="{0F2AC981-0B30-49AF-B0F7-283770BE4C55}"/>
    <dgm:cxn modelId="{E77D01AB-B703-43F2-9356-D56D1DA639E5}" type="presOf" srcId="{93EBED75-62FB-423F-A317-DF409C4C8480}" destId="{A547AC43-43CE-473D-8C1F-2293CA7F5AFC}" srcOrd="0" destOrd="0" presId="urn:microsoft.com/office/officeart/2005/8/layout/orgChart1"/>
    <dgm:cxn modelId="{8A6EF7AB-071F-4E8C-AE3B-055B3F603A04}" srcId="{DFE8334A-8FA6-4FD4-B875-0BE688993E58}" destId="{AFB8323B-2CA3-4143-AF4C-DFA02D0F9214}" srcOrd="7" destOrd="0" parTransId="{315D1C06-4A54-4B33-9E17-57792001D874}" sibTransId="{DD869B00-FC2A-4635-892E-B8031614C941}"/>
    <dgm:cxn modelId="{0E7272AD-ADC2-4B73-AAAD-440C8814F3B0}" type="presOf" srcId="{F9A9519F-1686-442F-B72C-BC9C84A151BA}" destId="{593CE4CB-1064-4880-869F-87714A6CA938}" srcOrd="1" destOrd="0" presId="urn:microsoft.com/office/officeart/2005/8/layout/orgChart1"/>
    <dgm:cxn modelId="{DB2874AF-9056-456E-9A89-5A590F31784A}" type="presOf" srcId="{95A692C6-07D0-4710-958B-4C01C4518237}" destId="{B9A663F3-99E4-463B-911F-E7FA08351424}" srcOrd="0" destOrd="0" presId="urn:microsoft.com/office/officeart/2005/8/layout/orgChart1"/>
    <dgm:cxn modelId="{DE4BC6AF-5615-48CA-B3E2-70517D61D81F}" type="presOf" srcId="{0EF1BCB0-08F5-42EB-AA8C-A7CA61C2C801}" destId="{7B12EA51-68AE-452D-9AE9-4B5122BD30F7}" srcOrd="1" destOrd="0" presId="urn:microsoft.com/office/officeart/2005/8/layout/orgChart1"/>
    <dgm:cxn modelId="{151DE3B2-F8DF-4B84-9035-D1DD756EAADA}" srcId="{7F37F84E-F905-415A-8EA3-875ED80C873E}" destId="{F9F486EE-8B62-41A2-B126-4628607F7DA8}" srcOrd="2" destOrd="0" parTransId="{38A6ACD2-BD75-4056-8BFF-4F424AAC3FE9}" sibTransId="{9F99C7D7-67E3-49C5-B2AB-0A861C7A9EDE}"/>
    <dgm:cxn modelId="{B8E907B6-7209-430A-9160-C59E3C2506D1}" type="presOf" srcId="{8692187E-C6CF-4282-BA8B-DE3624D229F8}" destId="{C535482C-6CA2-4347-A1E8-604B15C9651F}" srcOrd="0" destOrd="0" presId="urn:microsoft.com/office/officeart/2005/8/layout/orgChart1"/>
    <dgm:cxn modelId="{56C721B6-CBDD-404D-9209-8F9D12A12699}" srcId="{9387EB24-A1C1-4811-907D-622DF528E08D}" destId="{7D0E1D76-ED7E-404C-BCC0-281B28A2B161}" srcOrd="2" destOrd="0" parTransId="{94C7EE14-9749-4E8A-802B-885CF7BDBE37}" sibTransId="{7A69F54A-27BE-499E-93FC-9E54D20EDAD6}"/>
    <dgm:cxn modelId="{98A5BBB7-98B8-4EB0-83AA-611B9A5B65EE}" srcId="{9387EB24-A1C1-4811-907D-622DF528E08D}" destId="{17C54EA3-61C9-4D47-A4B7-501B1246FF0A}" srcOrd="1" destOrd="0" parTransId="{ECE3322F-0CD1-434E-9C44-8BABF0488F4F}" sibTransId="{8180FC8C-010A-43C0-99CB-9B45597F49EF}"/>
    <dgm:cxn modelId="{91130FB8-05A9-4ACC-ABE4-DA033085AA56}" srcId="{DFE8334A-8FA6-4FD4-B875-0BE688993E58}" destId="{75817FE0-761C-488E-AE02-A6966027964B}" srcOrd="4" destOrd="0" parTransId="{0CBC1654-1648-4936-B0B6-C886A47142EE}" sibTransId="{3FD4DEAB-9537-4F3B-BA80-3F0CDA3C4AB2}"/>
    <dgm:cxn modelId="{C4C464BB-AF00-4BBD-A4CC-B260B1305475}" type="presOf" srcId="{0DEF4288-389E-42F7-AE9C-FC58890A8A17}" destId="{F81B668F-7158-4D89-8667-6C971F030796}" srcOrd="1" destOrd="0" presId="urn:microsoft.com/office/officeart/2005/8/layout/orgChart1"/>
    <dgm:cxn modelId="{041B78BB-14C7-4BB1-8D87-D4843C7C38C4}" type="presOf" srcId="{1C3219A6-4DCB-4CDE-A2C8-DC2554F28FB2}" destId="{FA515053-E717-4960-BC53-7F1E768EBE3D}" srcOrd="1" destOrd="0" presId="urn:microsoft.com/office/officeart/2005/8/layout/orgChart1"/>
    <dgm:cxn modelId="{3FC9ACBB-29F7-48C1-96C8-7E9EB015E090}" type="presOf" srcId="{F9A9519F-1686-442F-B72C-BC9C84A151BA}" destId="{3697FBB5-ABF9-4AA2-A900-C62DA9B78733}" srcOrd="0" destOrd="0" presId="urn:microsoft.com/office/officeart/2005/8/layout/orgChart1"/>
    <dgm:cxn modelId="{1D5655BD-E733-40BA-A9EF-30ADDEF27257}" type="presOf" srcId="{A7914E03-91B8-41C6-A3C1-977B11430182}" destId="{C24F38BD-11A6-4906-980C-7918FD30A661}" srcOrd="0" destOrd="0" presId="urn:microsoft.com/office/officeart/2005/8/layout/orgChart1"/>
    <dgm:cxn modelId="{5EED1FC0-47FD-4936-9AE3-C64A6B9AD998}" srcId="{7F37F84E-F905-415A-8EA3-875ED80C873E}" destId="{FA61A986-9E42-4D29-BE3E-7BCA3BEE9613}" srcOrd="3" destOrd="0" parTransId="{95A692C6-07D0-4710-958B-4C01C4518237}" sibTransId="{EA3429A5-B3AA-48B3-9A18-3DB449988879}"/>
    <dgm:cxn modelId="{FD02C1C0-ACD0-4D94-8099-E72C0577CF1E}" srcId="{3D994058-36BF-40DC-B523-90A5A549FFA5}" destId="{87C2078D-8A6B-42BE-8233-B17DF6E7EDF2}" srcOrd="2" destOrd="0" parTransId="{B462A1A1-2854-4191-A166-201FB29D0012}" sibTransId="{D120D3C1-5A36-484C-AB5A-5862C7504D72}"/>
    <dgm:cxn modelId="{1A340CC1-4A25-46AB-99DA-C10DF3316B5F}" type="presOf" srcId="{4B0C07DB-75A6-488C-83E9-BE3772B74748}" destId="{B766DD2A-5DD4-498F-B554-72F3A6CFB4F8}" srcOrd="1" destOrd="0" presId="urn:microsoft.com/office/officeart/2005/8/layout/orgChart1"/>
    <dgm:cxn modelId="{21BD82C2-53BE-4D99-B273-9B489BF45301}" type="presOf" srcId="{88CEF556-C141-475B-8A2D-7C67A3DF6B2B}" destId="{73D1CB5A-9AD4-4625-B9C3-1BD3A81F3239}" srcOrd="0" destOrd="0" presId="urn:microsoft.com/office/officeart/2005/8/layout/orgChart1"/>
    <dgm:cxn modelId="{E9AF34C3-D99F-4EA4-ABCB-5C5B264B907B}" type="presOf" srcId="{87C2078D-8A6B-42BE-8233-B17DF6E7EDF2}" destId="{BB9DB514-B2A1-4B29-988E-A6F6B2A7F786}" srcOrd="0" destOrd="0" presId="urn:microsoft.com/office/officeart/2005/8/layout/orgChart1"/>
    <dgm:cxn modelId="{C32659C3-9407-4D49-A266-85FC65C0D606}" srcId="{9387EB24-A1C1-4811-907D-622DF528E08D}" destId="{7DE14F9D-C2E5-4571-8370-F3FC0B71745E}" srcOrd="0" destOrd="0" parTransId="{2CDDDD6A-C7D3-4527-B0F5-96968E7C8F9D}" sibTransId="{93A97978-67EC-40F4-B877-F9CCF12C27C9}"/>
    <dgm:cxn modelId="{666E45C4-9FA8-480F-AF88-D1033F866C65}" type="presOf" srcId="{9AE4C697-D5D1-442F-832E-93AB903C322D}" destId="{E0EE98FC-15E4-43D3-B6CC-E72403AD94B8}" srcOrd="1" destOrd="0" presId="urn:microsoft.com/office/officeart/2005/8/layout/orgChart1"/>
    <dgm:cxn modelId="{58E4E0C4-CE5A-48B8-8ECF-7E60C22A5C74}" type="presOf" srcId="{23B5ECD0-B945-4516-905E-F20358078808}" destId="{EB24C8E8-D856-47AE-B406-7A1550A71455}" srcOrd="0" destOrd="0" presId="urn:microsoft.com/office/officeart/2005/8/layout/orgChart1"/>
    <dgm:cxn modelId="{D7F1B7C6-1602-4052-8E2B-004C9124F19A}" srcId="{3D994058-36BF-40DC-B523-90A5A549FFA5}" destId="{23B5ECD0-B945-4516-905E-F20358078808}" srcOrd="3" destOrd="0" parTransId="{CAD84CD5-3EB1-4158-A5FF-FD41C18417CE}" sibTransId="{66DAD940-77D4-4812-A542-EE6B2A1293B8}"/>
    <dgm:cxn modelId="{FAA401C7-B4DB-42CE-B6AB-CDF7C9A3A183}" type="presOf" srcId="{B1D07AB6-F7FF-4EEB-B10C-EEE8184C4EA4}" destId="{9AE5AA45-60FB-4805-B6BE-407734F50FF2}" srcOrd="0" destOrd="0" presId="urn:microsoft.com/office/officeart/2005/8/layout/orgChart1"/>
    <dgm:cxn modelId="{0953E6C9-4894-4528-A21F-A2EDE3225ECB}" type="presOf" srcId="{75817FE0-761C-488E-AE02-A6966027964B}" destId="{48BDC8AF-B20E-4E26-BEBD-BA3398E36353}" srcOrd="0" destOrd="0" presId="urn:microsoft.com/office/officeart/2005/8/layout/orgChart1"/>
    <dgm:cxn modelId="{D5A40CCB-41E2-48B0-81B1-3AE0FFD14C7C}" srcId="{A7914E03-91B8-41C6-A3C1-977B11430182}" destId="{B1D07AB6-F7FF-4EEB-B10C-EEE8184C4EA4}" srcOrd="0" destOrd="0" parTransId="{DD80C333-D78E-4A74-8DA0-E1045345D0B0}" sibTransId="{67541A57-239E-43A5-9962-A750F5CB5776}"/>
    <dgm:cxn modelId="{89E18ECD-7C94-400A-AEB6-D0283D402535}" type="presOf" srcId="{95BBB284-E990-4552-9E02-D02B12451758}" destId="{6225968B-3AD5-4329-B564-701B4299077C}" srcOrd="0" destOrd="0" presId="urn:microsoft.com/office/officeart/2005/8/layout/orgChart1"/>
    <dgm:cxn modelId="{2ACCC8D6-9E26-4453-94C0-3ED79F9DCD9E}" type="presOf" srcId="{1E3BF8C3-CCA0-4F07-853C-2097427D81A0}" destId="{7E6E291C-2C46-473C-8E27-AE80F36E6AFC}" srcOrd="0" destOrd="0" presId="urn:microsoft.com/office/officeart/2005/8/layout/orgChart1"/>
    <dgm:cxn modelId="{BA076ED9-2FC1-43AA-BB62-7219AF4BB759}" type="presOf" srcId="{AC6AEA25-22BB-4C60-ACAD-43059B2D3E40}" destId="{150889D6-186B-4927-B527-3291D27107D9}" srcOrd="1" destOrd="0" presId="urn:microsoft.com/office/officeart/2005/8/layout/orgChart1"/>
    <dgm:cxn modelId="{FA0604DF-AD77-4971-984F-ACB0336B0D59}" type="presOf" srcId="{FA61A986-9E42-4D29-BE3E-7BCA3BEE9613}" destId="{036A9F38-937F-4468-80A4-B644BB05200A}" srcOrd="1" destOrd="0" presId="urn:microsoft.com/office/officeart/2005/8/layout/orgChart1"/>
    <dgm:cxn modelId="{4BB5EFDF-486E-4B10-942F-C4AB9F7776BE}" type="presOf" srcId="{AC3D92D7-85EE-4A1E-B05F-E57B3745FCCE}" destId="{E1D05EFB-3B7A-4E8B-95B1-D22FE2B42261}" srcOrd="1" destOrd="0" presId="urn:microsoft.com/office/officeart/2005/8/layout/orgChart1"/>
    <dgm:cxn modelId="{EBE4DDE1-3412-4D97-9909-BE6551E1EF63}" type="presOf" srcId="{D5D230C0-00F9-4F04-8FDC-365DA9FA43C5}" destId="{758A160C-DBBF-4F1F-ABBF-717F6924BCF3}" srcOrd="0" destOrd="0" presId="urn:microsoft.com/office/officeart/2005/8/layout/orgChart1"/>
    <dgm:cxn modelId="{F22B5BE5-8410-4BC2-8253-340412CD3DC4}" type="presOf" srcId="{F4CD8C34-418D-4FA0-955E-A86C1317FC20}" destId="{7F4AC406-943E-411B-88E3-F6FA2C65556D}" srcOrd="0" destOrd="0" presId="urn:microsoft.com/office/officeart/2005/8/layout/orgChart1"/>
    <dgm:cxn modelId="{8548C8E9-5A1A-4B09-AD13-70354088DA33}" srcId="{A7914E03-91B8-41C6-A3C1-977B11430182}" destId="{1C3219A6-4DCB-4CDE-A2C8-DC2554F28FB2}" srcOrd="2" destOrd="0" parTransId="{A3774AD2-D720-406E-8291-2B6E692C7895}" sibTransId="{34AC8615-F629-4C16-8B8B-A112139BB7A3}"/>
    <dgm:cxn modelId="{241500EB-46FE-46B1-9621-D019F9BBBA97}" type="presOf" srcId="{4C0E266C-FC39-4293-9E66-8D615E83E7FB}" destId="{694B9971-D0DB-44A5-8B36-EBB374B64712}" srcOrd="1" destOrd="0" presId="urn:microsoft.com/office/officeart/2005/8/layout/orgChart1"/>
    <dgm:cxn modelId="{C28089EB-199D-45B1-8165-6FAE2D88030F}" type="presOf" srcId="{CFAC4136-A866-457F-8076-6DA1ECC03140}" destId="{C6B262D6-5F50-4441-8550-6D4EA8F5099E}" srcOrd="0" destOrd="0" presId="urn:microsoft.com/office/officeart/2005/8/layout/orgChart1"/>
    <dgm:cxn modelId="{D0BA97EB-168E-4B88-BEBB-0F5B96716F5D}" type="presOf" srcId="{471D4EAD-6900-41AE-9825-FC310E2932A1}" destId="{909161DA-B277-4DE5-8225-73F73649843E}" srcOrd="1" destOrd="0" presId="urn:microsoft.com/office/officeart/2005/8/layout/orgChart1"/>
    <dgm:cxn modelId="{89CA82F1-3BE5-409D-B1FE-C8AFFE99B6E9}" type="presOf" srcId="{008DBFCF-7110-4847-BACC-DB324B8DC096}" destId="{7DB384CC-512D-4EDF-9840-08F81FAA402D}" srcOrd="0" destOrd="0" presId="urn:microsoft.com/office/officeart/2005/8/layout/orgChart1"/>
    <dgm:cxn modelId="{BD1643F2-B81C-46BC-8CAC-9EA7475190A1}" type="presOf" srcId="{1F18B410-0235-41E1-BF71-723DF3DDB08C}" destId="{08C2785D-F357-4C9B-AD59-9285050769AB}" srcOrd="0" destOrd="0" presId="urn:microsoft.com/office/officeart/2005/8/layout/orgChart1"/>
    <dgm:cxn modelId="{95F92AF4-C8F5-4CA6-A3C7-9EF7203F0449}" type="presOf" srcId="{537594B4-4ED2-4117-BD57-36FCD3E502DE}" destId="{B09E4DC2-5DBC-4AEF-88DF-2FDC15D5D918}" srcOrd="0" destOrd="0" presId="urn:microsoft.com/office/officeart/2005/8/layout/orgChart1"/>
    <dgm:cxn modelId="{84E936F5-92F6-4355-B29E-8458C5EB1ACB}" srcId="{DFE8334A-8FA6-4FD4-B875-0BE688993E58}" destId="{95BBB284-E990-4552-9E02-D02B12451758}" srcOrd="1" destOrd="0" parTransId="{B8CA0F9F-D2F4-4039-8FBB-E8DBC790FF17}" sibTransId="{508D23EB-3FF9-49B6-9D69-BBDA8D0D3D88}"/>
    <dgm:cxn modelId="{D49A95F5-148F-45DB-B20C-E390AEBC05A8}" type="presOf" srcId="{D4977F2F-CA92-4FB9-AD63-CBA0A1941A01}" destId="{726AFF68-20F9-490E-ACA2-AB6B40A600D2}" srcOrd="0" destOrd="0" presId="urn:microsoft.com/office/officeart/2005/8/layout/orgChart1"/>
    <dgm:cxn modelId="{93F5E9F5-8A74-473E-BD9D-75DF62183AAC}" type="presOf" srcId="{9DD41564-FE6E-439A-BE39-115630EA02A3}" destId="{0ED10CC6-D67E-4D32-9E0B-EDDB5F6AE9DC}" srcOrd="0" destOrd="0" presId="urn:microsoft.com/office/officeart/2005/8/layout/orgChart1"/>
    <dgm:cxn modelId="{656906F6-A070-47F6-90AE-6740FBB64AB6}" type="presOf" srcId="{23767F2C-3E4C-4209-A20D-EAAF322B3FB1}" destId="{535D1BCD-E567-4E48-9FB3-63DE85287E8E}" srcOrd="0" destOrd="0" presId="urn:microsoft.com/office/officeart/2005/8/layout/orgChart1"/>
    <dgm:cxn modelId="{B6201DF7-C4A3-4648-B784-449BC2CACB1E}" type="presOf" srcId="{23767F2C-3E4C-4209-A20D-EAAF322B3FB1}" destId="{956EB196-ED87-4AE5-A1B2-452526514B72}" srcOrd="1" destOrd="0" presId="urn:microsoft.com/office/officeart/2005/8/layout/orgChart1"/>
    <dgm:cxn modelId="{F72956F7-E618-47E3-B2CD-C008206A7A7F}" type="presOf" srcId="{17C54EA3-61C9-4D47-A4B7-501B1246FF0A}" destId="{DDAF0039-0F41-44C1-A435-22B70069784B}" srcOrd="0" destOrd="0" presId="urn:microsoft.com/office/officeart/2005/8/layout/orgChart1"/>
    <dgm:cxn modelId="{C5F699F8-3257-496D-8F35-E1FF2ADB9D05}" type="presOf" srcId="{38A6ACD2-BD75-4056-8BFF-4F424AAC3FE9}" destId="{7F924477-3172-4A36-99DC-DBA57E53BFF7}" srcOrd="0" destOrd="0" presId="urn:microsoft.com/office/officeart/2005/8/layout/orgChart1"/>
    <dgm:cxn modelId="{4713EBF8-FCFB-4787-93DD-0710F26E6AC8}" type="presOf" srcId="{DD80C333-D78E-4A74-8DA0-E1045345D0B0}" destId="{8FC86427-8510-49BF-859C-1163CD95489A}" srcOrd="0" destOrd="0" presId="urn:microsoft.com/office/officeart/2005/8/layout/orgChart1"/>
    <dgm:cxn modelId="{423A85FA-8579-4613-9D75-ABC96FF3DD42}" type="presOf" srcId="{9387EB24-A1C1-4811-907D-622DF528E08D}" destId="{533D0FBA-C6C5-4211-8FBE-837DE115C518}" srcOrd="0" destOrd="0" presId="urn:microsoft.com/office/officeart/2005/8/layout/orgChart1"/>
    <dgm:cxn modelId="{0238B2FC-F8A6-4C9A-986A-AB583F1F539B}" type="presOf" srcId="{9AE4C697-D5D1-442F-832E-93AB903C322D}" destId="{303C3DF6-ADAA-471C-B2ED-E805EA0703E5}" srcOrd="0" destOrd="0" presId="urn:microsoft.com/office/officeart/2005/8/layout/orgChart1"/>
    <dgm:cxn modelId="{801462FD-A1E6-46AF-A20A-0606C9AE0E88}" type="presOf" srcId="{49F9E2BF-7FED-45EA-BB71-9DC805FCF33E}" destId="{47EE5263-A41D-4F6D-A19E-478C2317CD89}" srcOrd="0" destOrd="0" presId="urn:microsoft.com/office/officeart/2005/8/layout/orgChart1"/>
    <dgm:cxn modelId="{A0DE79FD-B39A-4504-B2FC-677466C53BB9}" type="presOf" srcId="{4C0E266C-FC39-4293-9E66-8D615E83E7FB}" destId="{BDEEDB56-1412-4387-AA39-9A244B699043}" srcOrd="0" destOrd="0" presId="urn:microsoft.com/office/officeart/2005/8/layout/orgChart1"/>
    <dgm:cxn modelId="{5F4D86FD-0AEF-41A1-B8D4-7BAAEEB4245C}" srcId="{DAE1191B-EB19-4CB2-AEF1-42D0EAAA0DDD}" destId="{7F37F84E-F905-415A-8EA3-875ED80C873E}" srcOrd="1" destOrd="0" parTransId="{366AA758-D03B-442D-B6DC-49B0051D99D8}" sibTransId="{F8EB2272-724A-431C-9FA8-50DD357D110A}"/>
    <dgm:cxn modelId="{E51595FF-3F70-4CCE-AEAF-D409A8DBC6A1}" type="presOf" srcId="{50FDF990-9189-4680-BFC3-30428AF32BA0}" destId="{4733482B-A47E-4BE0-99FB-CA22549FB540}" srcOrd="1" destOrd="0" presId="urn:microsoft.com/office/officeart/2005/8/layout/orgChart1"/>
    <dgm:cxn modelId="{8B5CC1FF-368F-455E-8AF3-6B9D18CD32FB}" type="presOf" srcId="{D4977F2F-CA92-4FB9-AD63-CBA0A1941A01}" destId="{FBB0C8DE-5254-4926-BFBD-9B08E0E63010}" srcOrd="1" destOrd="0" presId="urn:microsoft.com/office/officeart/2005/8/layout/orgChart1"/>
    <dgm:cxn modelId="{C289F108-C785-48C4-AB0A-6DA409CC0A06}" type="presParOf" srcId="{5A1CE18F-1B54-416F-AB46-78C73EA230BA}" destId="{F716D4E2-4A33-41C7-B98F-A9F42260E71A}" srcOrd="0" destOrd="0" presId="urn:microsoft.com/office/officeart/2005/8/layout/orgChart1"/>
    <dgm:cxn modelId="{80103ACB-D513-4F9C-8808-DD55A232BAB1}" type="presParOf" srcId="{F716D4E2-4A33-41C7-B98F-A9F42260E71A}" destId="{9D9635C2-717A-4187-8FD7-C8D15EB1D6F5}" srcOrd="0" destOrd="0" presId="urn:microsoft.com/office/officeart/2005/8/layout/orgChart1"/>
    <dgm:cxn modelId="{720F46B1-698A-4703-A827-B7442E3622E8}" type="presParOf" srcId="{9D9635C2-717A-4187-8FD7-C8D15EB1D6F5}" destId="{23C934B6-0AAC-482B-B580-EC410D47510A}" srcOrd="0" destOrd="0" presId="urn:microsoft.com/office/officeart/2005/8/layout/orgChart1"/>
    <dgm:cxn modelId="{1A1D6294-4F85-407E-B741-362167DCAA19}" type="presParOf" srcId="{9D9635C2-717A-4187-8FD7-C8D15EB1D6F5}" destId="{0AFDFD10-D617-4EA3-AEEE-4E6C8224B998}" srcOrd="1" destOrd="0" presId="urn:microsoft.com/office/officeart/2005/8/layout/orgChart1"/>
    <dgm:cxn modelId="{073911D9-B71B-433A-9F26-002767E482D1}" type="presParOf" srcId="{F716D4E2-4A33-41C7-B98F-A9F42260E71A}" destId="{103D7C7B-92D6-4512-91F4-74596924F0A3}" srcOrd="1" destOrd="0" presId="urn:microsoft.com/office/officeart/2005/8/layout/orgChart1"/>
    <dgm:cxn modelId="{E2527F76-5F80-47EC-BD2C-6E177D877278}" type="presParOf" srcId="{103D7C7B-92D6-4512-91F4-74596924F0A3}" destId="{AFA976B3-64B7-4374-9AEE-D123E001B119}" srcOrd="0" destOrd="0" presId="urn:microsoft.com/office/officeart/2005/8/layout/orgChart1"/>
    <dgm:cxn modelId="{E10BCD12-A96D-4BCA-882A-F4AB75C6578A}" type="presParOf" srcId="{103D7C7B-92D6-4512-91F4-74596924F0A3}" destId="{28D13CFD-03EC-41C8-A34A-5C9793756F90}" srcOrd="1" destOrd="0" presId="urn:microsoft.com/office/officeart/2005/8/layout/orgChart1"/>
    <dgm:cxn modelId="{40B75DA6-416E-4B7D-BAF5-A342099B9C3D}" type="presParOf" srcId="{28D13CFD-03EC-41C8-A34A-5C9793756F90}" destId="{7CBF9844-AE65-44D0-B0EB-EA043F28E9E4}" srcOrd="0" destOrd="0" presId="urn:microsoft.com/office/officeart/2005/8/layout/orgChart1"/>
    <dgm:cxn modelId="{FDC6B2EC-0255-4804-90E9-5640034089A4}" type="presParOf" srcId="{7CBF9844-AE65-44D0-B0EB-EA043F28E9E4}" destId="{DBD4C9C9-194B-46A8-A92C-8D7C92340299}" srcOrd="0" destOrd="0" presId="urn:microsoft.com/office/officeart/2005/8/layout/orgChart1"/>
    <dgm:cxn modelId="{0A874296-5EF1-4D7F-9D17-0E0BE0F3CF19}" type="presParOf" srcId="{7CBF9844-AE65-44D0-B0EB-EA043F28E9E4}" destId="{150889D6-186B-4927-B527-3291D27107D9}" srcOrd="1" destOrd="0" presId="urn:microsoft.com/office/officeart/2005/8/layout/orgChart1"/>
    <dgm:cxn modelId="{D20F1CE3-EDCD-4C72-9D69-06C8DADAB6BC}" type="presParOf" srcId="{28D13CFD-03EC-41C8-A34A-5C9793756F90}" destId="{B4F9F971-1791-4B93-BBF6-54E90765ACD8}" srcOrd="1" destOrd="0" presId="urn:microsoft.com/office/officeart/2005/8/layout/orgChart1"/>
    <dgm:cxn modelId="{1880D4A0-BE81-4107-AAB0-5C492E5F0922}" type="presParOf" srcId="{28D13CFD-03EC-41C8-A34A-5C9793756F90}" destId="{26C46D75-4E41-43B8-885B-6CC3804A5E06}" srcOrd="2" destOrd="0" presId="urn:microsoft.com/office/officeart/2005/8/layout/orgChart1"/>
    <dgm:cxn modelId="{082F03A6-0931-49F1-8771-AD5F08427448}" type="presParOf" srcId="{103D7C7B-92D6-4512-91F4-74596924F0A3}" destId="{2466BA81-FE7F-4799-A11C-AD11BFBE460C}" srcOrd="2" destOrd="0" presId="urn:microsoft.com/office/officeart/2005/8/layout/orgChart1"/>
    <dgm:cxn modelId="{1592CC2F-1081-4FF5-9BA6-36C308E29A6A}" type="presParOf" srcId="{103D7C7B-92D6-4512-91F4-74596924F0A3}" destId="{CBB40ABE-E037-4A54-8343-AD4F56FB6CC8}" srcOrd="3" destOrd="0" presId="urn:microsoft.com/office/officeart/2005/8/layout/orgChart1"/>
    <dgm:cxn modelId="{CB75A7CA-CCB3-4AF0-954D-FED832BF287F}" type="presParOf" srcId="{CBB40ABE-E037-4A54-8343-AD4F56FB6CC8}" destId="{1D154A20-6FF3-43BB-95A9-F88B8831799B}" srcOrd="0" destOrd="0" presId="urn:microsoft.com/office/officeart/2005/8/layout/orgChart1"/>
    <dgm:cxn modelId="{3B47C9B5-1CA6-41C4-8806-77260A928A84}" type="presParOf" srcId="{1D154A20-6FF3-43BB-95A9-F88B8831799B}" destId="{88CBB3D1-07A9-43EA-94F7-A88C0266F236}" srcOrd="0" destOrd="0" presId="urn:microsoft.com/office/officeart/2005/8/layout/orgChart1"/>
    <dgm:cxn modelId="{FE294219-09B6-473F-B241-2E9DB2BB3A50}" type="presParOf" srcId="{1D154A20-6FF3-43BB-95A9-F88B8831799B}" destId="{0FDBB8C1-B8B3-438E-BEA6-BF4569862D5C}" srcOrd="1" destOrd="0" presId="urn:microsoft.com/office/officeart/2005/8/layout/orgChart1"/>
    <dgm:cxn modelId="{973064AE-98ED-4817-AAFE-CD646CFF2E8F}" type="presParOf" srcId="{CBB40ABE-E037-4A54-8343-AD4F56FB6CC8}" destId="{844D49B1-85E9-495F-A395-BEF0EBC93135}" srcOrd="1" destOrd="0" presId="urn:microsoft.com/office/officeart/2005/8/layout/orgChart1"/>
    <dgm:cxn modelId="{77B08597-7A1C-46D6-A575-28BF4C227820}" type="presParOf" srcId="{844D49B1-85E9-495F-A395-BEF0EBC93135}" destId="{C6B262D6-5F50-4441-8550-6D4EA8F5099E}" srcOrd="0" destOrd="0" presId="urn:microsoft.com/office/officeart/2005/8/layout/orgChart1"/>
    <dgm:cxn modelId="{62E740CA-1201-4DF4-BD66-DF76EEAF5032}" type="presParOf" srcId="{844D49B1-85E9-495F-A395-BEF0EBC93135}" destId="{3386CD70-AE18-475A-8DCD-E9DE04C7BC0E}" srcOrd="1" destOrd="0" presId="urn:microsoft.com/office/officeart/2005/8/layout/orgChart1"/>
    <dgm:cxn modelId="{E0155B74-35AA-4A0A-9EB1-C836560E50AC}" type="presParOf" srcId="{3386CD70-AE18-475A-8DCD-E9DE04C7BC0E}" destId="{C65B91E4-5B48-4936-BB9D-5CA1EDCA98B4}" srcOrd="0" destOrd="0" presId="urn:microsoft.com/office/officeart/2005/8/layout/orgChart1"/>
    <dgm:cxn modelId="{0A274B61-B08E-4944-8CF4-F066AF5BA2C6}" type="presParOf" srcId="{C65B91E4-5B48-4936-BB9D-5CA1EDCA98B4}" destId="{3029769A-5F29-4B4E-95BA-3E2C1432748F}" srcOrd="0" destOrd="0" presId="urn:microsoft.com/office/officeart/2005/8/layout/orgChart1"/>
    <dgm:cxn modelId="{CA8252EA-31DF-4737-AD07-BC63542312FD}" type="presParOf" srcId="{C65B91E4-5B48-4936-BB9D-5CA1EDCA98B4}" destId="{E03B7BCD-3897-4BB7-95A4-B031DC990C8E}" srcOrd="1" destOrd="0" presId="urn:microsoft.com/office/officeart/2005/8/layout/orgChart1"/>
    <dgm:cxn modelId="{563E1F86-FABB-44A7-9E64-FC566A5CA377}" type="presParOf" srcId="{3386CD70-AE18-475A-8DCD-E9DE04C7BC0E}" destId="{E8668E4E-CAE2-4AFA-B654-DE0B13C323D4}" srcOrd="1" destOrd="0" presId="urn:microsoft.com/office/officeart/2005/8/layout/orgChart1"/>
    <dgm:cxn modelId="{70C84C8E-257E-4BBC-9FC7-A35FDA0F709F}" type="presParOf" srcId="{E8668E4E-CAE2-4AFA-B654-DE0B13C323D4}" destId="{08C2785D-F357-4C9B-AD59-9285050769AB}" srcOrd="0" destOrd="0" presId="urn:microsoft.com/office/officeart/2005/8/layout/orgChart1"/>
    <dgm:cxn modelId="{A2552F75-12BD-4CC3-A20B-F334FD6D78B6}" type="presParOf" srcId="{E8668E4E-CAE2-4AFA-B654-DE0B13C323D4}" destId="{4A0FC49A-E043-43CA-9586-31A5874C065C}" srcOrd="1" destOrd="0" presId="urn:microsoft.com/office/officeart/2005/8/layout/orgChart1"/>
    <dgm:cxn modelId="{AB551FAD-C93F-48F9-A432-18F1197CDF98}" type="presParOf" srcId="{4A0FC49A-E043-43CA-9586-31A5874C065C}" destId="{B38B0405-5A10-4A8E-8518-83A0B662A641}" srcOrd="0" destOrd="0" presId="urn:microsoft.com/office/officeart/2005/8/layout/orgChart1"/>
    <dgm:cxn modelId="{D5AD5CBF-5DD0-413B-8A44-26876E11CB53}" type="presParOf" srcId="{B38B0405-5A10-4A8E-8518-83A0B662A641}" destId="{535D1BCD-E567-4E48-9FB3-63DE85287E8E}" srcOrd="0" destOrd="0" presId="urn:microsoft.com/office/officeart/2005/8/layout/orgChart1"/>
    <dgm:cxn modelId="{E9FEA5F3-5FEF-42C6-B0B6-D1542E4294DD}" type="presParOf" srcId="{B38B0405-5A10-4A8E-8518-83A0B662A641}" destId="{956EB196-ED87-4AE5-A1B2-452526514B72}" srcOrd="1" destOrd="0" presId="urn:microsoft.com/office/officeart/2005/8/layout/orgChart1"/>
    <dgm:cxn modelId="{7D1025F7-E1E2-47D6-8853-B1B88F70B018}" type="presParOf" srcId="{4A0FC49A-E043-43CA-9586-31A5874C065C}" destId="{F3AF6869-B67A-42CF-B557-74BA82A9EA84}" srcOrd="1" destOrd="0" presId="urn:microsoft.com/office/officeart/2005/8/layout/orgChart1"/>
    <dgm:cxn modelId="{84AC66FD-30F9-4F4C-9F12-298950B608B9}" type="presParOf" srcId="{4A0FC49A-E043-43CA-9586-31A5874C065C}" destId="{A7E64B37-A989-4D51-9E91-31BE2CA488E3}" srcOrd="2" destOrd="0" presId="urn:microsoft.com/office/officeart/2005/8/layout/orgChart1"/>
    <dgm:cxn modelId="{B869A576-2310-4313-B219-640A8BECD272}" type="presParOf" srcId="{E8668E4E-CAE2-4AFA-B654-DE0B13C323D4}" destId="{9D158B64-24D7-451C-9B4D-D2EF01219CDA}" srcOrd="2" destOrd="0" presId="urn:microsoft.com/office/officeart/2005/8/layout/orgChart1"/>
    <dgm:cxn modelId="{38AA61EE-2745-4340-BA7B-CCF86660D402}" type="presParOf" srcId="{E8668E4E-CAE2-4AFA-B654-DE0B13C323D4}" destId="{A87BD341-EA01-495B-8782-5992C275DBF4}" srcOrd="3" destOrd="0" presId="urn:microsoft.com/office/officeart/2005/8/layout/orgChart1"/>
    <dgm:cxn modelId="{7EC2A523-1DEA-42A6-B852-676D085A4D88}" type="presParOf" srcId="{A87BD341-EA01-495B-8782-5992C275DBF4}" destId="{3DC8993C-C2B9-4AD6-A2C9-D1D96BC30168}" srcOrd="0" destOrd="0" presId="urn:microsoft.com/office/officeart/2005/8/layout/orgChart1"/>
    <dgm:cxn modelId="{ABAEA71B-3F46-4A3D-BFB4-9E94EBE95C9A}" type="presParOf" srcId="{3DC8993C-C2B9-4AD6-A2C9-D1D96BC30168}" destId="{6225968B-3AD5-4329-B564-701B4299077C}" srcOrd="0" destOrd="0" presId="urn:microsoft.com/office/officeart/2005/8/layout/orgChart1"/>
    <dgm:cxn modelId="{5D840BDF-BC7C-4D27-825F-5B585BBF6D8C}" type="presParOf" srcId="{3DC8993C-C2B9-4AD6-A2C9-D1D96BC30168}" destId="{7B6F279E-A9A0-4C27-A270-D9B26D436DCE}" srcOrd="1" destOrd="0" presId="urn:microsoft.com/office/officeart/2005/8/layout/orgChart1"/>
    <dgm:cxn modelId="{16F3DF9D-278F-4D04-8854-B6463455AA0B}" type="presParOf" srcId="{A87BD341-EA01-495B-8782-5992C275DBF4}" destId="{8007A67F-EEFA-4CD0-BC4A-01CBC91EB34B}" srcOrd="1" destOrd="0" presId="urn:microsoft.com/office/officeart/2005/8/layout/orgChart1"/>
    <dgm:cxn modelId="{96CAEF4A-9CDF-41BF-A133-39150B61A5B6}" type="presParOf" srcId="{A87BD341-EA01-495B-8782-5992C275DBF4}" destId="{32B1C7E9-68C5-46A9-9BC3-9BC8AFFE15C7}" srcOrd="2" destOrd="0" presId="urn:microsoft.com/office/officeart/2005/8/layout/orgChart1"/>
    <dgm:cxn modelId="{9300D0A6-AED8-4252-9AC0-DB61BE14C730}" type="presParOf" srcId="{E8668E4E-CAE2-4AFA-B654-DE0B13C323D4}" destId="{34EEADB0-0C46-474E-A958-D35A73EF16F3}" srcOrd="4" destOrd="0" presId="urn:microsoft.com/office/officeart/2005/8/layout/orgChart1"/>
    <dgm:cxn modelId="{73332E8F-906F-4FE8-8403-B31AB6DA9930}" type="presParOf" srcId="{E8668E4E-CAE2-4AFA-B654-DE0B13C323D4}" destId="{8EC223E8-E9E6-4144-B165-FE906783846B}" srcOrd="5" destOrd="0" presId="urn:microsoft.com/office/officeart/2005/8/layout/orgChart1"/>
    <dgm:cxn modelId="{CAC2A278-8068-4DEA-B78F-964CD03FFE4D}" type="presParOf" srcId="{8EC223E8-E9E6-4144-B165-FE906783846B}" destId="{77287E3E-2E3B-412E-80EB-2E6D9A662618}" srcOrd="0" destOrd="0" presId="urn:microsoft.com/office/officeart/2005/8/layout/orgChart1"/>
    <dgm:cxn modelId="{E917A007-E058-4EC6-B775-2C36A189C1D9}" type="presParOf" srcId="{77287E3E-2E3B-412E-80EB-2E6D9A662618}" destId="{5D357A5C-ACB3-4408-8626-FB85DBBEBE57}" srcOrd="0" destOrd="0" presId="urn:microsoft.com/office/officeart/2005/8/layout/orgChart1"/>
    <dgm:cxn modelId="{7BEA6FDD-EFD1-4818-86FC-5D2D1A0B9078}" type="presParOf" srcId="{77287E3E-2E3B-412E-80EB-2E6D9A662618}" destId="{909161DA-B277-4DE5-8225-73F73649843E}" srcOrd="1" destOrd="0" presId="urn:microsoft.com/office/officeart/2005/8/layout/orgChart1"/>
    <dgm:cxn modelId="{B330B854-FF31-4D61-AADA-2A3237F891F9}" type="presParOf" srcId="{8EC223E8-E9E6-4144-B165-FE906783846B}" destId="{8960DD14-8C3E-477C-B8AD-FA801A214176}" srcOrd="1" destOrd="0" presId="urn:microsoft.com/office/officeart/2005/8/layout/orgChart1"/>
    <dgm:cxn modelId="{1E344D6A-2BDD-4EA0-A2D1-8B235990BCC9}" type="presParOf" srcId="{8EC223E8-E9E6-4144-B165-FE906783846B}" destId="{72410253-6EDD-49BD-AF73-579DEBA1815F}" srcOrd="2" destOrd="0" presId="urn:microsoft.com/office/officeart/2005/8/layout/orgChart1"/>
    <dgm:cxn modelId="{F0FC21C6-4BCD-4A62-BE0A-1B40772903BA}" type="presParOf" srcId="{E8668E4E-CAE2-4AFA-B654-DE0B13C323D4}" destId="{FE5F92A6-C1BD-4D66-AA5D-102487BDBD55}" srcOrd="6" destOrd="0" presId="urn:microsoft.com/office/officeart/2005/8/layout/orgChart1"/>
    <dgm:cxn modelId="{A811AB42-A291-41BF-B1D2-7342A46EAB7E}" type="presParOf" srcId="{E8668E4E-CAE2-4AFA-B654-DE0B13C323D4}" destId="{B4071FA2-C517-4DA4-92E6-0692CE701D06}" srcOrd="7" destOrd="0" presId="urn:microsoft.com/office/officeart/2005/8/layout/orgChart1"/>
    <dgm:cxn modelId="{88BA4EAC-A784-4C2B-AB98-A5A75F79FEC1}" type="presParOf" srcId="{B4071FA2-C517-4DA4-92E6-0692CE701D06}" destId="{EDEE4D9D-9266-499C-8245-6EA662CAFEB9}" srcOrd="0" destOrd="0" presId="urn:microsoft.com/office/officeart/2005/8/layout/orgChart1"/>
    <dgm:cxn modelId="{C0C8253E-5B91-4AA5-B6EE-7BEAFC1F9E6B}" type="presParOf" srcId="{EDEE4D9D-9266-499C-8245-6EA662CAFEB9}" destId="{BDEEDB56-1412-4387-AA39-9A244B699043}" srcOrd="0" destOrd="0" presId="urn:microsoft.com/office/officeart/2005/8/layout/orgChart1"/>
    <dgm:cxn modelId="{8650DA4F-7716-4E57-8CE6-E86170A6CDE3}" type="presParOf" srcId="{EDEE4D9D-9266-499C-8245-6EA662CAFEB9}" destId="{694B9971-D0DB-44A5-8B36-EBB374B64712}" srcOrd="1" destOrd="0" presId="urn:microsoft.com/office/officeart/2005/8/layout/orgChart1"/>
    <dgm:cxn modelId="{076B0DB7-F220-4FAD-BF82-EF8177EEB133}" type="presParOf" srcId="{B4071FA2-C517-4DA4-92E6-0692CE701D06}" destId="{B8A300B0-1B66-4C4C-A7A9-7E13F3A88F3F}" srcOrd="1" destOrd="0" presId="urn:microsoft.com/office/officeart/2005/8/layout/orgChart1"/>
    <dgm:cxn modelId="{F46670A3-57F1-43D7-83CB-F54410361F2E}" type="presParOf" srcId="{B4071FA2-C517-4DA4-92E6-0692CE701D06}" destId="{9CE38C36-5FE2-4153-B291-BC0ED2202FA9}" srcOrd="2" destOrd="0" presId="urn:microsoft.com/office/officeart/2005/8/layout/orgChart1"/>
    <dgm:cxn modelId="{412833EE-8779-4871-8F9B-0415CA7E1DD9}" type="presParOf" srcId="{E8668E4E-CAE2-4AFA-B654-DE0B13C323D4}" destId="{BE211351-DE9E-4439-9790-A14D191ED9F8}" srcOrd="8" destOrd="0" presId="urn:microsoft.com/office/officeart/2005/8/layout/orgChart1"/>
    <dgm:cxn modelId="{114C2093-5448-458B-A1A0-EAC5BBC1509D}" type="presParOf" srcId="{E8668E4E-CAE2-4AFA-B654-DE0B13C323D4}" destId="{11756A1B-9083-488A-9E6A-B545230FC7FD}" srcOrd="9" destOrd="0" presId="urn:microsoft.com/office/officeart/2005/8/layout/orgChart1"/>
    <dgm:cxn modelId="{A1328235-76BA-42CF-94DE-D47498A83DBD}" type="presParOf" srcId="{11756A1B-9083-488A-9E6A-B545230FC7FD}" destId="{37D5F621-20F2-4DF2-9EF6-AF35BB65DFB9}" srcOrd="0" destOrd="0" presId="urn:microsoft.com/office/officeart/2005/8/layout/orgChart1"/>
    <dgm:cxn modelId="{58EC0EF1-7154-49CB-98A1-23F56CB8345A}" type="presParOf" srcId="{37D5F621-20F2-4DF2-9EF6-AF35BB65DFB9}" destId="{48BDC8AF-B20E-4E26-BEBD-BA3398E36353}" srcOrd="0" destOrd="0" presId="urn:microsoft.com/office/officeart/2005/8/layout/orgChart1"/>
    <dgm:cxn modelId="{6F21BF4D-1594-44CB-AB85-4D2554DCD22C}" type="presParOf" srcId="{37D5F621-20F2-4DF2-9EF6-AF35BB65DFB9}" destId="{D853A1EA-72E6-4565-A5DC-B40ACF8D00AA}" srcOrd="1" destOrd="0" presId="urn:microsoft.com/office/officeart/2005/8/layout/orgChart1"/>
    <dgm:cxn modelId="{3C6D6CE0-DFCC-4147-93AC-29EF0DA96FD7}" type="presParOf" srcId="{11756A1B-9083-488A-9E6A-B545230FC7FD}" destId="{775BDAA8-7023-4D7C-A00D-B9AE983B58ED}" srcOrd="1" destOrd="0" presId="urn:microsoft.com/office/officeart/2005/8/layout/orgChart1"/>
    <dgm:cxn modelId="{0D68EB73-F883-4605-B96D-C259E275965F}" type="presParOf" srcId="{11756A1B-9083-488A-9E6A-B545230FC7FD}" destId="{6AC772AB-F831-4DFF-8024-C58C591645CB}" srcOrd="2" destOrd="0" presId="urn:microsoft.com/office/officeart/2005/8/layout/orgChart1"/>
    <dgm:cxn modelId="{BB138F97-F370-46E6-9050-07E7AA0801E5}" type="presParOf" srcId="{E8668E4E-CAE2-4AFA-B654-DE0B13C323D4}" destId="{B8131A1D-0421-4C17-9CC4-1D8F0A64C2C4}" srcOrd="10" destOrd="0" presId="urn:microsoft.com/office/officeart/2005/8/layout/orgChart1"/>
    <dgm:cxn modelId="{C657F61D-4EAF-4144-A0E6-B2568D00D75E}" type="presParOf" srcId="{E8668E4E-CAE2-4AFA-B654-DE0B13C323D4}" destId="{C3228C18-A8CD-432F-9E0A-3753F84788FE}" srcOrd="11" destOrd="0" presId="urn:microsoft.com/office/officeart/2005/8/layout/orgChart1"/>
    <dgm:cxn modelId="{A5FBCE4A-C793-4CA8-A5B5-2572194D2D0F}" type="presParOf" srcId="{C3228C18-A8CD-432F-9E0A-3753F84788FE}" destId="{661D491C-D86B-4988-9B9F-2DF9F7AFB15A}" srcOrd="0" destOrd="0" presId="urn:microsoft.com/office/officeart/2005/8/layout/orgChart1"/>
    <dgm:cxn modelId="{B2BDFDA2-D402-4503-B1AF-1BEFD7A55177}" type="presParOf" srcId="{661D491C-D86B-4988-9B9F-2DF9F7AFB15A}" destId="{9E2A35D7-A475-4D13-9FAC-2743BEA9B9C2}" srcOrd="0" destOrd="0" presId="urn:microsoft.com/office/officeart/2005/8/layout/orgChart1"/>
    <dgm:cxn modelId="{6AE1C835-7048-454C-8A12-82CDCD075132}" type="presParOf" srcId="{661D491C-D86B-4988-9B9F-2DF9F7AFB15A}" destId="{5638FBBD-C9A3-4C05-9525-409CA7EB99DE}" srcOrd="1" destOrd="0" presId="urn:microsoft.com/office/officeart/2005/8/layout/orgChart1"/>
    <dgm:cxn modelId="{98362D9B-7D85-496B-BB53-353F90C65968}" type="presParOf" srcId="{C3228C18-A8CD-432F-9E0A-3753F84788FE}" destId="{0ADE23CF-8050-46D0-8BD6-D8FA7827A026}" srcOrd="1" destOrd="0" presId="urn:microsoft.com/office/officeart/2005/8/layout/orgChart1"/>
    <dgm:cxn modelId="{183A32CA-98C2-4265-A767-83928CCA4EA4}" type="presParOf" srcId="{C3228C18-A8CD-432F-9E0A-3753F84788FE}" destId="{6F253B1F-54A2-41DC-B24A-FC66FFF1D7D8}" srcOrd="2" destOrd="0" presId="urn:microsoft.com/office/officeart/2005/8/layout/orgChart1"/>
    <dgm:cxn modelId="{B91D6E53-933E-45A2-B663-A95822E26B40}" type="presParOf" srcId="{E8668E4E-CAE2-4AFA-B654-DE0B13C323D4}" destId="{758A160C-DBBF-4F1F-ABBF-717F6924BCF3}" srcOrd="12" destOrd="0" presId="urn:microsoft.com/office/officeart/2005/8/layout/orgChart1"/>
    <dgm:cxn modelId="{23854DBF-6633-42C0-8FE5-468809B92E6D}" type="presParOf" srcId="{E8668E4E-CAE2-4AFA-B654-DE0B13C323D4}" destId="{98C25C75-A12A-46EF-8CD0-746E8F40F8C5}" srcOrd="13" destOrd="0" presId="urn:microsoft.com/office/officeart/2005/8/layout/orgChart1"/>
    <dgm:cxn modelId="{DB337F68-3CD8-4AC7-B49C-D7A93424F900}" type="presParOf" srcId="{98C25C75-A12A-46EF-8CD0-746E8F40F8C5}" destId="{B42F8FA7-ED28-4BC3-AA61-9BA172A50BB4}" srcOrd="0" destOrd="0" presId="urn:microsoft.com/office/officeart/2005/8/layout/orgChart1"/>
    <dgm:cxn modelId="{344CE8D2-BA4C-4286-8FC0-D867CC50DBAD}" type="presParOf" srcId="{B42F8FA7-ED28-4BC3-AA61-9BA172A50BB4}" destId="{1647AE8C-0401-49E3-99D9-7DC5D29A8E9C}" srcOrd="0" destOrd="0" presId="urn:microsoft.com/office/officeart/2005/8/layout/orgChart1"/>
    <dgm:cxn modelId="{F283E8CB-C308-4644-B44D-F7F6C3F7B25E}" type="presParOf" srcId="{B42F8FA7-ED28-4BC3-AA61-9BA172A50BB4}" destId="{067697A6-6A1C-4221-A905-87A2699B0865}" srcOrd="1" destOrd="0" presId="urn:microsoft.com/office/officeart/2005/8/layout/orgChart1"/>
    <dgm:cxn modelId="{E0EDB4A6-1320-4E34-BB6C-C24A84AB15B4}" type="presParOf" srcId="{98C25C75-A12A-46EF-8CD0-746E8F40F8C5}" destId="{A3E7D72C-FBCE-4F69-BE74-11678A7D456C}" srcOrd="1" destOrd="0" presId="urn:microsoft.com/office/officeart/2005/8/layout/orgChart1"/>
    <dgm:cxn modelId="{4B196F7F-8E00-4C1C-85BA-F71449922210}" type="presParOf" srcId="{98C25C75-A12A-46EF-8CD0-746E8F40F8C5}" destId="{B032EB41-C430-4B58-AF62-BB981C695810}" srcOrd="2" destOrd="0" presId="urn:microsoft.com/office/officeart/2005/8/layout/orgChart1"/>
    <dgm:cxn modelId="{63EAB49F-8C75-4E13-B726-D1F9ED5E835B}" type="presParOf" srcId="{E8668E4E-CAE2-4AFA-B654-DE0B13C323D4}" destId="{376EC7D8-4B48-4C8B-9BAB-39EEA10EDB9F}" srcOrd="14" destOrd="0" presId="urn:microsoft.com/office/officeart/2005/8/layout/orgChart1"/>
    <dgm:cxn modelId="{C73A3756-5CAB-4ED1-BFB8-FC4BB1A4A713}" type="presParOf" srcId="{E8668E4E-CAE2-4AFA-B654-DE0B13C323D4}" destId="{79F137A0-E241-422D-83E9-985CF17B907E}" srcOrd="15" destOrd="0" presId="urn:microsoft.com/office/officeart/2005/8/layout/orgChart1"/>
    <dgm:cxn modelId="{DF519FC7-F22E-423D-AC9F-175F0B105F13}" type="presParOf" srcId="{79F137A0-E241-422D-83E9-985CF17B907E}" destId="{F7BB3656-B724-4659-9F2E-FD572875DC6C}" srcOrd="0" destOrd="0" presId="urn:microsoft.com/office/officeart/2005/8/layout/orgChart1"/>
    <dgm:cxn modelId="{A3F747A0-6902-4902-A816-20687DB28A19}" type="presParOf" srcId="{F7BB3656-B724-4659-9F2E-FD572875DC6C}" destId="{1ED86FD6-028A-4E05-9D7B-0829D1CF357D}" srcOrd="0" destOrd="0" presId="urn:microsoft.com/office/officeart/2005/8/layout/orgChart1"/>
    <dgm:cxn modelId="{D9E03A54-CAA0-451A-9BA4-F6734228F2E7}" type="presParOf" srcId="{F7BB3656-B724-4659-9F2E-FD572875DC6C}" destId="{2D693631-F87A-4B9E-BBE7-712317A15820}" srcOrd="1" destOrd="0" presId="urn:microsoft.com/office/officeart/2005/8/layout/orgChart1"/>
    <dgm:cxn modelId="{D05CE9E6-7817-41F7-AF31-0B2F02B943B0}" type="presParOf" srcId="{79F137A0-E241-422D-83E9-985CF17B907E}" destId="{5F54EFED-6422-44EA-B9B9-A9CDE889B917}" srcOrd="1" destOrd="0" presId="urn:microsoft.com/office/officeart/2005/8/layout/orgChart1"/>
    <dgm:cxn modelId="{69467CED-38F5-4767-A742-7C35BE337FC8}" type="presParOf" srcId="{79F137A0-E241-422D-83E9-985CF17B907E}" destId="{C7D9A07E-9101-494D-A17C-EB45DECB49B0}" srcOrd="2" destOrd="0" presId="urn:microsoft.com/office/officeart/2005/8/layout/orgChart1"/>
    <dgm:cxn modelId="{44BDBB30-7B34-4EDD-B935-07CAD163AE20}" type="presParOf" srcId="{3386CD70-AE18-475A-8DCD-E9DE04C7BC0E}" destId="{E170DB3F-9D15-4A22-9F43-976199603D22}" srcOrd="2" destOrd="0" presId="urn:microsoft.com/office/officeart/2005/8/layout/orgChart1"/>
    <dgm:cxn modelId="{E91A8D88-22ED-409A-9B2B-52189E13AF05}" type="presParOf" srcId="{844D49B1-85E9-495F-A395-BEF0EBC93135}" destId="{FE7B65E1-A4C2-49DE-9031-AAF33ECAFF41}" srcOrd="2" destOrd="0" presId="urn:microsoft.com/office/officeart/2005/8/layout/orgChart1"/>
    <dgm:cxn modelId="{207949B5-D6FD-4875-9543-BED7B71A7CE6}" type="presParOf" srcId="{844D49B1-85E9-495F-A395-BEF0EBC93135}" destId="{42E8A0AD-129B-4002-AA06-C7A62E85F568}" srcOrd="3" destOrd="0" presId="urn:microsoft.com/office/officeart/2005/8/layout/orgChart1"/>
    <dgm:cxn modelId="{4E0794AB-4D00-41A5-9C9F-EF5DDA03C7BD}" type="presParOf" srcId="{42E8A0AD-129B-4002-AA06-C7A62E85F568}" destId="{B939E043-C9F1-4FA2-AD79-B0C2EA3C0DA8}" srcOrd="0" destOrd="0" presId="urn:microsoft.com/office/officeart/2005/8/layout/orgChart1"/>
    <dgm:cxn modelId="{4289B46B-DCD3-4B55-872A-C2B98DDA439E}" type="presParOf" srcId="{B939E043-C9F1-4FA2-AD79-B0C2EA3C0DA8}" destId="{1286DF23-5D89-4625-A9B0-49E1FA9AE21A}" srcOrd="0" destOrd="0" presId="urn:microsoft.com/office/officeart/2005/8/layout/orgChart1"/>
    <dgm:cxn modelId="{A2470E5E-1882-4F7C-B1D5-139D72D6B7B6}" type="presParOf" srcId="{B939E043-C9F1-4FA2-AD79-B0C2EA3C0DA8}" destId="{4DAF5F81-95B6-44DA-B8A7-8C5DE25E6F85}" srcOrd="1" destOrd="0" presId="urn:microsoft.com/office/officeart/2005/8/layout/orgChart1"/>
    <dgm:cxn modelId="{32FA3136-034D-4FBE-A0DE-6208FEB3CCA8}" type="presParOf" srcId="{42E8A0AD-129B-4002-AA06-C7A62E85F568}" destId="{BDC9CDEC-3CA8-4FFD-8B58-03B7BBA6FE4A}" srcOrd="1" destOrd="0" presId="urn:microsoft.com/office/officeart/2005/8/layout/orgChart1"/>
    <dgm:cxn modelId="{D4B89A38-DF6D-4492-AE2C-4AB89A81E68D}" type="presParOf" srcId="{BDC9CDEC-3CA8-4FFD-8B58-03B7BBA6FE4A}" destId="{C24C7C1F-553A-484B-A99E-3289915C8159}" srcOrd="0" destOrd="0" presId="urn:microsoft.com/office/officeart/2005/8/layout/orgChart1"/>
    <dgm:cxn modelId="{3D76D534-DA06-4575-B6E7-68D8A9B8F60E}" type="presParOf" srcId="{BDC9CDEC-3CA8-4FFD-8B58-03B7BBA6FE4A}" destId="{8E543DB3-86F3-4DC9-B4C0-79D0ED431A6C}" srcOrd="1" destOrd="0" presId="urn:microsoft.com/office/officeart/2005/8/layout/orgChart1"/>
    <dgm:cxn modelId="{EC0287F4-0DE3-4EE2-BA9A-E8D22A41D004}" type="presParOf" srcId="{8E543DB3-86F3-4DC9-B4C0-79D0ED431A6C}" destId="{04F3BAA2-C2C9-46F7-B3E6-70B0E88CA247}" srcOrd="0" destOrd="0" presId="urn:microsoft.com/office/officeart/2005/8/layout/orgChart1"/>
    <dgm:cxn modelId="{8107B550-ADE3-4413-9A73-C94FAFFC8A8F}" type="presParOf" srcId="{04F3BAA2-C2C9-46F7-B3E6-70B0E88CA247}" destId="{7DB384CC-512D-4EDF-9840-08F81FAA402D}" srcOrd="0" destOrd="0" presId="urn:microsoft.com/office/officeart/2005/8/layout/orgChart1"/>
    <dgm:cxn modelId="{953C5085-3B37-47FF-8E69-AF7A8B3E6C55}" type="presParOf" srcId="{04F3BAA2-C2C9-46F7-B3E6-70B0E88CA247}" destId="{374DCD48-2624-41C3-B3F0-579D98720DC7}" srcOrd="1" destOrd="0" presId="urn:microsoft.com/office/officeart/2005/8/layout/orgChart1"/>
    <dgm:cxn modelId="{E8766A21-97A4-4EEA-BAF0-BF2B6FAE7B6E}" type="presParOf" srcId="{8E543DB3-86F3-4DC9-B4C0-79D0ED431A6C}" destId="{A394614F-CAF8-4175-A70B-CD6F70240E6A}" srcOrd="1" destOrd="0" presId="urn:microsoft.com/office/officeart/2005/8/layout/orgChart1"/>
    <dgm:cxn modelId="{8DA49706-A671-4D3B-8FE2-A8DAF2A4DBE9}" type="presParOf" srcId="{8E543DB3-86F3-4DC9-B4C0-79D0ED431A6C}" destId="{23A4EA5A-DE6C-4884-BD95-F61AD388732C}" srcOrd="2" destOrd="0" presId="urn:microsoft.com/office/officeart/2005/8/layout/orgChart1"/>
    <dgm:cxn modelId="{C2A08400-35C4-4AFE-A1A7-2AD542503B7A}" type="presParOf" srcId="{BDC9CDEC-3CA8-4FFD-8B58-03B7BBA6FE4A}" destId="{B09E4DC2-5DBC-4AEF-88DF-2FDC15D5D918}" srcOrd="2" destOrd="0" presId="urn:microsoft.com/office/officeart/2005/8/layout/orgChart1"/>
    <dgm:cxn modelId="{B63B1188-C459-41A5-93BB-7686F84AD87E}" type="presParOf" srcId="{BDC9CDEC-3CA8-4FFD-8B58-03B7BBA6FE4A}" destId="{6421F086-8088-483E-AB44-73F3C92BB0AD}" srcOrd="3" destOrd="0" presId="urn:microsoft.com/office/officeart/2005/8/layout/orgChart1"/>
    <dgm:cxn modelId="{ECCAAE2B-DF98-4929-8615-C0F464AC984E}" type="presParOf" srcId="{6421F086-8088-483E-AB44-73F3C92BB0AD}" destId="{9A4E690C-4A21-4E1F-AD1C-8B8BFA51CE2C}" srcOrd="0" destOrd="0" presId="urn:microsoft.com/office/officeart/2005/8/layout/orgChart1"/>
    <dgm:cxn modelId="{DC1B3C8A-2AA1-403A-BC5B-1C97A190C189}" type="presParOf" srcId="{9A4E690C-4A21-4E1F-AD1C-8B8BFA51CE2C}" destId="{9BE69C62-E933-49C1-82E2-903B9DE08AFC}" srcOrd="0" destOrd="0" presId="urn:microsoft.com/office/officeart/2005/8/layout/orgChart1"/>
    <dgm:cxn modelId="{4FD7899A-5162-4A82-ABC4-E6EB3B411C0C}" type="presParOf" srcId="{9A4E690C-4A21-4E1F-AD1C-8B8BFA51CE2C}" destId="{267CEA85-D9AC-4216-BB1E-BF429954FB96}" srcOrd="1" destOrd="0" presId="urn:microsoft.com/office/officeart/2005/8/layout/orgChart1"/>
    <dgm:cxn modelId="{5BFC5A22-BBB3-46ED-9E6F-AD5754924558}" type="presParOf" srcId="{6421F086-8088-483E-AB44-73F3C92BB0AD}" destId="{709A9440-E0EB-4B92-9605-6D9042F6BE5E}" srcOrd="1" destOrd="0" presId="urn:microsoft.com/office/officeart/2005/8/layout/orgChart1"/>
    <dgm:cxn modelId="{5169070B-8BA9-4F60-8FA6-62470A19D738}" type="presParOf" srcId="{6421F086-8088-483E-AB44-73F3C92BB0AD}" destId="{230C927E-E4D7-4201-8F40-80F9153F284A}" srcOrd="2" destOrd="0" presId="urn:microsoft.com/office/officeart/2005/8/layout/orgChart1"/>
    <dgm:cxn modelId="{1288CFB6-555C-4C36-90CE-88A6F9E1C26B}" type="presParOf" srcId="{BDC9CDEC-3CA8-4FFD-8B58-03B7BBA6FE4A}" destId="{7F924477-3172-4A36-99DC-DBA57E53BFF7}" srcOrd="4" destOrd="0" presId="urn:microsoft.com/office/officeart/2005/8/layout/orgChart1"/>
    <dgm:cxn modelId="{872DCD83-98F2-4C60-A22D-CB3D35F4FD19}" type="presParOf" srcId="{BDC9CDEC-3CA8-4FFD-8B58-03B7BBA6FE4A}" destId="{BBDA6212-DC40-4CDB-964D-548A0585FA99}" srcOrd="5" destOrd="0" presId="urn:microsoft.com/office/officeart/2005/8/layout/orgChart1"/>
    <dgm:cxn modelId="{B159AF43-8087-4C15-832E-5C71B3A7B59A}" type="presParOf" srcId="{BBDA6212-DC40-4CDB-964D-548A0585FA99}" destId="{96C107C4-834B-4790-819F-7F933ADFCA2E}" srcOrd="0" destOrd="0" presId="urn:microsoft.com/office/officeart/2005/8/layout/orgChart1"/>
    <dgm:cxn modelId="{0459CEE9-D00D-40B5-B0C8-375388074D6E}" type="presParOf" srcId="{96C107C4-834B-4790-819F-7F933ADFCA2E}" destId="{BC7F72A0-30E8-45FE-AE59-710D35BAED30}" srcOrd="0" destOrd="0" presId="urn:microsoft.com/office/officeart/2005/8/layout/orgChart1"/>
    <dgm:cxn modelId="{460E37C3-3784-4F5B-902A-A400DD590DDD}" type="presParOf" srcId="{96C107C4-834B-4790-819F-7F933ADFCA2E}" destId="{350AB70D-DD9E-4030-9B10-9C34364FD051}" srcOrd="1" destOrd="0" presId="urn:microsoft.com/office/officeart/2005/8/layout/orgChart1"/>
    <dgm:cxn modelId="{A759D1BC-2C41-4126-8F7F-35E445284E21}" type="presParOf" srcId="{BBDA6212-DC40-4CDB-964D-548A0585FA99}" destId="{864F0EF2-8C8D-4B36-A3AD-82530BB0F814}" srcOrd="1" destOrd="0" presId="urn:microsoft.com/office/officeart/2005/8/layout/orgChart1"/>
    <dgm:cxn modelId="{0D9136CC-5E90-42A0-9C0E-2CF7A1ECF6D9}" type="presParOf" srcId="{BBDA6212-DC40-4CDB-964D-548A0585FA99}" destId="{8A544AEF-8DFE-4F1C-837E-3C3A7A9E09D8}" srcOrd="2" destOrd="0" presId="urn:microsoft.com/office/officeart/2005/8/layout/orgChart1"/>
    <dgm:cxn modelId="{4128CCD1-4B83-40BA-A724-8E4674F0C05E}" type="presParOf" srcId="{BDC9CDEC-3CA8-4FFD-8B58-03B7BBA6FE4A}" destId="{B9A663F3-99E4-463B-911F-E7FA08351424}" srcOrd="6" destOrd="0" presId="urn:microsoft.com/office/officeart/2005/8/layout/orgChart1"/>
    <dgm:cxn modelId="{96A5D5D8-1A75-48F4-9194-AB3924DF705E}" type="presParOf" srcId="{BDC9CDEC-3CA8-4FFD-8B58-03B7BBA6FE4A}" destId="{DD3C7994-1E53-4D4F-8C04-FE92266AF635}" srcOrd="7" destOrd="0" presId="urn:microsoft.com/office/officeart/2005/8/layout/orgChart1"/>
    <dgm:cxn modelId="{A586F487-9381-4935-A522-28C80A49F1E2}" type="presParOf" srcId="{DD3C7994-1E53-4D4F-8C04-FE92266AF635}" destId="{DC4D1C86-72E0-4AA9-BBB0-2E76642CC21D}" srcOrd="0" destOrd="0" presId="urn:microsoft.com/office/officeart/2005/8/layout/orgChart1"/>
    <dgm:cxn modelId="{054C458C-8466-4ACC-98A0-81134D86CA0A}" type="presParOf" srcId="{DC4D1C86-72E0-4AA9-BBB0-2E76642CC21D}" destId="{F73B869F-3EE0-4F8B-95D8-F165688C36EF}" srcOrd="0" destOrd="0" presId="urn:microsoft.com/office/officeart/2005/8/layout/orgChart1"/>
    <dgm:cxn modelId="{CC7AAC38-2D1F-48AF-8498-266A683AEB07}" type="presParOf" srcId="{DC4D1C86-72E0-4AA9-BBB0-2E76642CC21D}" destId="{036A9F38-937F-4468-80A4-B644BB05200A}" srcOrd="1" destOrd="0" presId="urn:microsoft.com/office/officeart/2005/8/layout/orgChart1"/>
    <dgm:cxn modelId="{90E77B45-9349-478D-A7CB-3BF217BC823F}" type="presParOf" srcId="{DD3C7994-1E53-4D4F-8C04-FE92266AF635}" destId="{F437F362-92D6-4681-9197-12DB788EC9BD}" srcOrd="1" destOrd="0" presId="urn:microsoft.com/office/officeart/2005/8/layout/orgChart1"/>
    <dgm:cxn modelId="{0ADD6F00-3BA1-45AE-9A8B-D47D35BB8625}" type="presParOf" srcId="{DD3C7994-1E53-4D4F-8C04-FE92266AF635}" destId="{59611C3F-D42A-448A-9D67-CEB2F8F0BCF1}" srcOrd="2" destOrd="0" presId="urn:microsoft.com/office/officeart/2005/8/layout/orgChart1"/>
    <dgm:cxn modelId="{9A47AC78-7C8D-45DF-B4C0-6FE6808537F7}" type="presParOf" srcId="{42E8A0AD-129B-4002-AA06-C7A62E85F568}" destId="{0882842E-543B-42C6-8C7A-207667F8D5B8}" srcOrd="2" destOrd="0" presId="urn:microsoft.com/office/officeart/2005/8/layout/orgChart1"/>
    <dgm:cxn modelId="{C275847A-D048-40FD-84B9-486CBF24988B}" type="presParOf" srcId="{844D49B1-85E9-495F-A395-BEF0EBC93135}" destId="{4698DC9C-97A1-414E-9BB0-FEC8DF8B8D38}" srcOrd="4" destOrd="0" presId="urn:microsoft.com/office/officeart/2005/8/layout/orgChart1"/>
    <dgm:cxn modelId="{38514E1C-A1AA-4E66-AD9F-4DA5FBE0C9EB}" type="presParOf" srcId="{844D49B1-85E9-495F-A395-BEF0EBC93135}" destId="{A53EFB95-1130-499E-893C-4F2DD7476E02}" srcOrd="5" destOrd="0" presId="urn:microsoft.com/office/officeart/2005/8/layout/orgChart1"/>
    <dgm:cxn modelId="{35B62DB7-4E2C-48A2-A01A-2D0B6679F422}" type="presParOf" srcId="{A53EFB95-1130-499E-893C-4F2DD7476E02}" destId="{20BF0143-3E15-4E76-80BC-B21BFC1F5B81}" srcOrd="0" destOrd="0" presId="urn:microsoft.com/office/officeart/2005/8/layout/orgChart1"/>
    <dgm:cxn modelId="{82841CDC-6811-4C41-A93A-10F622A72342}" type="presParOf" srcId="{20BF0143-3E15-4E76-80BC-B21BFC1F5B81}" destId="{533D0FBA-C6C5-4211-8FBE-837DE115C518}" srcOrd="0" destOrd="0" presId="urn:microsoft.com/office/officeart/2005/8/layout/orgChart1"/>
    <dgm:cxn modelId="{842ED83D-3590-4157-96FB-86654E5DDB12}" type="presParOf" srcId="{20BF0143-3E15-4E76-80BC-B21BFC1F5B81}" destId="{DABEB837-844A-4144-9B9B-58C5C95CA69C}" srcOrd="1" destOrd="0" presId="urn:microsoft.com/office/officeart/2005/8/layout/orgChart1"/>
    <dgm:cxn modelId="{74782435-9BE4-4D93-9F28-27518FFED1C2}" type="presParOf" srcId="{A53EFB95-1130-499E-893C-4F2DD7476E02}" destId="{045525B8-5E58-45B5-8386-820EA3797341}" srcOrd="1" destOrd="0" presId="urn:microsoft.com/office/officeart/2005/8/layout/orgChart1"/>
    <dgm:cxn modelId="{3FD08E4E-D9D0-4481-8DBC-4D9E6453732F}" type="presParOf" srcId="{045525B8-5E58-45B5-8386-820EA3797341}" destId="{D28DAA9F-C28C-42BC-8F11-C9D7FAB8AC92}" srcOrd="0" destOrd="0" presId="urn:microsoft.com/office/officeart/2005/8/layout/orgChart1"/>
    <dgm:cxn modelId="{71B50B0E-ADC6-479F-8B13-953F2F897DA3}" type="presParOf" srcId="{045525B8-5E58-45B5-8386-820EA3797341}" destId="{5607435B-ED64-4E9A-822B-2932AD9A1B0E}" srcOrd="1" destOrd="0" presId="urn:microsoft.com/office/officeart/2005/8/layout/orgChart1"/>
    <dgm:cxn modelId="{941B2ACE-FFB2-4E68-B012-FBFBC19F8D98}" type="presParOf" srcId="{5607435B-ED64-4E9A-822B-2932AD9A1B0E}" destId="{7A78F1D0-3805-4E4C-A408-8F1D17C50F25}" srcOrd="0" destOrd="0" presId="urn:microsoft.com/office/officeart/2005/8/layout/orgChart1"/>
    <dgm:cxn modelId="{EEA924CD-8DFB-44C6-87BA-BA73DFBE1B08}" type="presParOf" srcId="{7A78F1D0-3805-4E4C-A408-8F1D17C50F25}" destId="{B7536228-7C85-437E-A4BA-F3D538872965}" srcOrd="0" destOrd="0" presId="urn:microsoft.com/office/officeart/2005/8/layout/orgChart1"/>
    <dgm:cxn modelId="{C6D81DE5-5E2D-4C73-BFFC-EFA090194494}" type="presParOf" srcId="{7A78F1D0-3805-4E4C-A408-8F1D17C50F25}" destId="{CF734C70-9439-43F5-873E-AC909CAF8323}" srcOrd="1" destOrd="0" presId="urn:microsoft.com/office/officeart/2005/8/layout/orgChart1"/>
    <dgm:cxn modelId="{4F0C9669-F98A-459D-A9B0-B869BFF7EF95}" type="presParOf" srcId="{5607435B-ED64-4E9A-822B-2932AD9A1B0E}" destId="{C6749575-F162-4F39-AC44-00F734E661B9}" srcOrd="1" destOrd="0" presId="urn:microsoft.com/office/officeart/2005/8/layout/orgChart1"/>
    <dgm:cxn modelId="{3B3E5F5D-CA88-4B12-8872-B0006727DF99}" type="presParOf" srcId="{5607435B-ED64-4E9A-822B-2932AD9A1B0E}" destId="{0EA9AFC2-9A2C-4F92-ABCE-9D4722FAE3FE}" srcOrd="2" destOrd="0" presId="urn:microsoft.com/office/officeart/2005/8/layout/orgChart1"/>
    <dgm:cxn modelId="{BB875E23-9B89-4C16-9030-ABB2AA6B8570}" type="presParOf" srcId="{045525B8-5E58-45B5-8386-820EA3797341}" destId="{27624D4F-4EAD-43E1-B819-CE58EE53FA29}" srcOrd="2" destOrd="0" presId="urn:microsoft.com/office/officeart/2005/8/layout/orgChart1"/>
    <dgm:cxn modelId="{5F0B5B60-40AA-436B-B125-51DCE913732D}" type="presParOf" srcId="{045525B8-5E58-45B5-8386-820EA3797341}" destId="{46CF57B8-2580-4FD9-8630-EF21CD5D68F2}" srcOrd="3" destOrd="0" presId="urn:microsoft.com/office/officeart/2005/8/layout/orgChart1"/>
    <dgm:cxn modelId="{5D20B85E-60B6-4319-A0A9-012A0D26124E}" type="presParOf" srcId="{46CF57B8-2580-4FD9-8630-EF21CD5D68F2}" destId="{9A12E207-D154-4B35-8DCD-51414DFD2E6F}" srcOrd="0" destOrd="0" presId="urn:microsoft.com/office/officeart/2005/8/layout/orgChart1"/>
    <dgm:cxn modelId="{48D7D0D6-D6AA-4AB7-8F47-8FB0F95D7F4E}" type="presParOf" srcId="{9A12E207-D154-4B35-8DCD-51414DFD2E6F}" destId="{DDAF0039-0F41-44C1-A435-22B70069784B}" srcOrd="0" destOrd="0" presId="urn:microsoft.com/office/officeart/2005/8/layout/orgChart1"/>
    <dgm:cxn modelId="{B486A3F9-9817-4B90-A222-749319AD9F56}" type="presParOf" srcId="{9A12E207-D154-4B35-8DCD-51414DFD2E6F}" destId="{F1DED8AC-E436-4E43-961C-87F3F243FFE8}" srcOrd="1" destOrd="0" presId="urn:microsoft.com/office/officeart/2005/8/layout/orgChart1"/>
    <dgm:cxn modelId="{2B2A424E-9C80-4288-8E9A-AB231CB99D9D}" type="presParOf" srcId="{46CF57B8-2580-4FD9-8630-EF21CD5D68F2}" destId="{8338CEC2-D5B6-4086-BDAA-FF78F1BD7581}" srcOrd="1" destOrd="0" presId="urn:microsoft.com/office/officeart/2005/8/layout/orgChart1"/>
    <dgm:cxn modelId="{5A9A1FB3-0E52-478D-9861-79AA76C647DA}" type="presParOf" srcId="{46CF57B8-2580-4FD9-8630-EF21CD5D68F2}" destId="{E0DC075F-4763-4C3B-BB84-84B9EC3C5B11}" srcOrd="2" destOrd="0" presId="urn:microsoft.com/office/officeart/2005/8/layout/orgChart1"/>
    <dgm:cxn modelId="{46091A07-9772-423C-BEF4-685413B7A993}" type="presParOf" srcId="{045525B8-5E58-45B5-8386-820EA3797341}" destId="{CA19384C-51EE-44CF-B466-0B36F3225804}" srcOrd="4" destOrd="0" presId="urn:microsoft.com/office/officeart/2005/8/layout/orgChart1"/>
    <dgm:cxn modelId="{AE8053B9-94F2-4C99-B961-CF916C2F2CD0}" type="presParOf" srcId="{045525B8-5E58-45B5-8386-820EA3797341}" destId="{3DE681E6-E854-4136-B8F0-B0B4F97CC1E6}" srcOrd="5" destOrd="0" presId="urn:microsoft.com/office/officeart/2005/8/layout/orgChart1"/>
    <dgm:cxn modelId="{A73C4B87-2535-4176-809F-DD88BD01BC5D}" type="presParOf" srcId="{3DE681E6-E854-4136-B8F0-B0B4F97CC1E6}" destId="{7D72F8C7-4A89-4AB6-9C34-3F7E7445996F}" srcOrd="0" destOrd="0" presId="urn:microsoft.com/office/officeart/2005/8/layout/orgChart1"/>
    <dgm:cxn modelId="{A35FE2D6-C677-4203-8A1A-E12F4FDBC5D6}" type="presParOf" srcId="{7D72F8C7-4A89-4AB6-9C34-3F7E7445996F}" destId="{C4E84844-F902-404E-84C9-61316408DD62}" srcOrd="0" destOrd="0" presId="urn:microsoft.com/office/officeart/2005/8/layout/orgChart1"/>
    <dgm:cxn modelId="{BEDD15F5-3874-4A96-8681-3321407BB8C2}" type="presParOf" srcId="{7D72F8C7-4A89-4AB6-9C34-3F7E7445996F}" destId="{922CC536-0816-4B4B-8C94-CFE91AD2AF40}" srcOrd="1" destOrd="0" presId="urn:microsoft.com/office/officeart/2005/8/layout/orgChart1"/>
    <dgm:cxn modelId="{FBF26E70-02C6-4ABE-8137-DB9D2F22F804}" type="presParOf" srcId="{3DE681E6-E854-4136-B8F0-B0B4F97CC1E6}" destId="{25754870-0800-4042-8968-EDCD7C89A1E5}" srcOrd="1" destOrd="0" presId="urn:microsoft.com/office/officeart/2005/8/layout/orgChart1"/>
    <dgm:cxn modelId="{70336943-D3D1-493D-8D3E-6F2B92D02A23}" type="presParOf" srcId="{3DE681E6-E854-4136-B8F0-B0B4F97CC1E6}" destId="{1C74AC83-518A-4492-9F60-F36C4FCDFDBE}" srcOrd="2" destOrd="0" presId="urn:microsoft.com/office/officeart/2005/8/layout/orgChart1"/>
    <dgm:cxn modelId="{74424A8B-2FE4-4B89-85CA-C7B80FE3A392}" type="presParOf" srcId="{045525B8-5E58-45B5-8386-820EA3797341}" destId="{2B0B5B52-183B-452F-BE5B-9D54F8C85494}" srcOrd="6" destOrd="0" presId="urn:microsoft.com/office/officeart/2005/8/layout/orgChart1"/>
    <dgm:cxn modelId="{D8F08DB8-E505-4957-B32F-653CD92EA522}" type="presParOf" srcId="{045525B8-5E58-45B5-8386-820EA3797341}" destId="{836240B7-774C-4D10-80CD-DC7FD122E91C}" srcOrd="7" destOrd="0" presId="urn:microsoft.com/office/officeart/2005/8/layout/orgChart1"/>
    <dgm:cxn modelId="{7AA74422-CE64-4BA3-9EA4-00AAFB1CD26C}" type="presParOf" srcId="{836240B7-774C-4D10-80CD-DC7FD122E91C}" destId="{2FD08C90-91DC-4889-8AC4-7CC1E4ABD8DD}" srcOrd="0" destOrd="0" presId="urn:microsoft.com/office/officeart/2005/8/layout/orgChart1"/>
    <dgm:cxn modelId="{D1714FD9-3B4C-434C-98FB-334EE317E73E}" type="presParOf" srcId="{2FD08C90-91DC-4889-8AC4-7CC1E4ABD8DD}" destId="{28627E8F-A30C-4B48-9024-A58DD7FB66A6}" srcOrd="0" destOrd="0" presId="urn:microsoft.com/office/officeart/2005/8/layout/orgChart1"/>
    <dgm:cxn modelId="{A48A1436-3732-46A0-82AE-A9322AE8C220}" type="presParOf" srcId="{2FD08C90-91DC-4889-8AC4-7CC1E4ABD8DD}" destId="{98A61AB5-645F-4D28-84CE-552B928531D8}" srcOrd="1" destOrd="0" presId="urn:microsoft.com/office/officeart/2005/8/layout/orgChart1"/>
    <dgm:cxn modelId="{ACFB0A75-65D9-4175-8FD2-73B6E998939A}" type="presParOf" srcId="{836240B7-774C-4D10-80CD-DC7FD122E91C}" destId="{49CCA8D6-6198-4468-8601-83B5DDEDA419}" srcOrd="1" destOrd="0" presId="urn:microsoft.com/office/officeart/2005/8/layout/orgChart1"/>
    <dgm:cxn modelId="{6F106CF8-4D75-473E-BEE9-692758C052DB}" type="presParOf" srcId="{836240B7-774C-4D10-80CD-DC7FD122E91C}" destId="{A6E51ED1-CF2E-45A6-8060-05A3A95F18A6}" srcOrd="2" destOrd="0" presId="urn:microsoft.com/office/officeart/2005/8/layout/orgChart1"/>
    <dgm:cxn modelId="{4CC00044-3FDB-4E7E-89F3-4516E5830755}" type="presParOf" srcId="{A53EFB95-1130-499E-893C-4F2DD7476E02}" destId="{AECCAF25-600C-43CB-A933-4DCF93D4A819}" srcOrd="2" destOrd="0" presId="urn:microsoft.com/office/officeart/2005/8/layout/orgChart1"/>
    <dgm:cxn modelId="{50017DA2-8A67-490E-A160-33A5BD8C542C}" type="presParOf" srcId="{844D49B1-85E9-495F-A395-BEF0EBC93135}" destId="{1BFE52A3-0839-40C7-A0BB-B0864094CF2C}" srcOrd="6" destOrd="0" presId="urn:microsoft.com/office/officeart/2005/8/layout/orgChart1"/>
    <dgm:cxn modelId="{DC6C4361-4420-42CC-9733-5A519D611D35}" type="presParOf" srcId="{844D49B1-85E9-495F-A395-BEF0EBC93135}" destId="{3094925F-06C2-433A-81A6-6EF22FE301FF}" srcOrd="7" destOrd="0" presId="urn:microsoft.com/office/officeart/2005/8/layout/orgChart1"/>
    <dgm:cxn modelId="{E0603A8D-6597-4CC2-9594-CDAB4AD77144}" type="presParOf" srcId="{3094925F-06C2-433A-81A6-6EF22FE301FF}" destId="{E0BD4F9A-C126-413B-AD64-5A04FA466AD9}" srcOrd="0" destOrd="0" presId="urn:microsoft.com/office/officeart/2005/8/layout/orgChart1"/>
    <dgm:cxn modelId="{EE123ACC-8FD6-4FF2-9004-98CE63A913BB}" type="presParOf" srcId="{E0BD4F9A-C126-413B-AD64-5A04FA466AD9}" destId="{C24F38BD-11A6-4906-980C-7918FD30A661}" srcOrd="0" destOrd="0" presId="urn:microsoft.com/office/officeart/2005/8/layout/orgChart1"/>
    <dgm:cxn modelId="{21138C7F-E91C-46A2-882D-A30A1720C435}" type="presParOf" srcId="{E0BD4F9A-C126-413B-AD64-5A04FA466AD9}" destId="{72184F37-8059-4D8F-95F5-C0946E72A682}" srcOrd="1" destOrd="0" presId="urn:microsoft.com/office/officeart/2005/8/layout/orgChart1"/>
    <dgm:cxn modelId="{A9F14B95-9394-457E-878D-C90799D7D41E}" type="presParOf" srcId="{3094925F-06C2-433A-81A6-6EF22FE301FF}" destId="{FC823819-EBD2-43EE-8CDA-D13B741CF726}" srcOrd="1" destOrd="0" presId="urn:microsoft.com/office/officeart/2005/8/layout/orgChart1"/>
    <dgm:cxn modelId="{4D5513DD-9EF5-43EB-B3DB-9012B1203466}" type="presParOf" srcId="{FC823819-EBD2-43EE-8CDA-D13B741CF726}" destId="{8FC86427-8510-49BF-859C-1163CD95489A}" srcOrd="0" destOrd="0" presId="urn:microsoft.com/office/officeart/2005/8/layout/orgChart1"/>
    <dgm:cxn modelId="{0CC43C86-6291-4BC7-BA8A-5F966E633ADB}" type="presParOf" srcId="{FC823819-EBD2-43EE-8CDA-D13B741CF726}" destId="{5DA61AB7-C2A5-40E9-B144-21707AA8E43B}" srcOrd="1" destOrd="0" presId="urn:microsoft.com/office/officeart/2005/8/layout/orgChart1"/>
    <dgm:cxn modelId="{13435F83-8D9D-450F-BF8B-CD2B6141127E}" type="presParOf" srcId="{5DA61AB7-C2A5-40E9-B144-21707AA8E43B}" destId="{C65A35E0-19D4-4E5A-B74E-8A1DE9465457}" srcOrd="0" destOrd="0" presId="urn:microsoft.com/office/officeart/2005/8/layout/orgChart1"/>
    <dgm:cxn modelId="{BCFDF314-3226-4A21-85CF-55A7E87BD124}" type="presParOf" srcId="{C65A35E0-19D4-4E5A-B74E-8A1DE9465457}" destId="{9AE5AA45-60FB-4805-B6BE-407734F50FF2}" srcOrd="0" destOrd="0" presId="urn:microsoft.com/office/officeart/2005/8/layout/orgChart1"/>
    <dgm:cxn modelId="{C245FDAC-9561-402C-8626-E0C60A8C8CA1}" type="presParOf" srcId="{C65A35E0-19D4-4E5A-B74E-8A1DE9465457}" destId="{9A38BCBE-2116-4C03-B16E-DE9582516309}" srcOrd="1" destOrd="0" presId="urn:microsoft.com/office/officeart/2005/8/layout/orgChart1"/>
    <dgm:cxn modelId="{33CFDFD7-89AC-4554-ACE3-90C6899ED759}" type="presParOf" srcId="{5DA61AB7-C2A5-40E9-B144-21707AA8E43B}" destId="{33CB7AFE-CB4B-4140-B009-9C282BC2D104}" srcOrd="1" destOrd="0" presId="urn:microsoft.com/office/officeart/2005/8/layout/orgChart1"/>
    <dgm:cxn modelId="{B10D80CB-BC8E-4B85-831D-B94A5084D930}" type="presParOf" srcId="{5DA61AB7-C2A5-40E9-B144-21707AA8E43B}" destId="{18643600-B6E3-4571-B250-28793581D772}" srcOrd="2" destOrd="0" presId="urn:microsoft.com/office/officeart/2005/8/layout/orgChart1"/>
    <dgm:cxn modelId="{08C0C5A4-B6C2-4215-994A-EAE22F5D720C}" type="presParOf" srcId="{FC823819-EBD2-43EE-8CDA-D13B741CF726}" destId="{A73E1068-ED32-40FC-A6BD-990FAC489529}" srcOrd="2" destOrd="0" presId="urn:microsoft.com/office/officeart/2005/8/layout/orgChart1"/>
    <dgm:cxn modelId="{6C97841F-078C-43F6-8F63-7729B993A914}" type="presParOf" srcId="{FC823819-EBD2-43EE-8CDA-D13B741CF726}" destId="{565FD686-D87D-4530-BBA1-E37D6938BE43}" srcOrd="3" destOrd="0" presId="urn:microsoft.com/office/officeart/2005/8/layout/orgChart1"/>
    <dgm:cxn modelId="{F34C8859-2369-4008-B8CB-ED591DB750D6}" type="presParOf" srcId="{565FD686-D87D-4530-BBA1-E37D6938BE43}" destId="{F778B5FF-776B-4AA5-B13C-64935E0D7D7E}" srcOrd="0" destOrd="0" presId="urn:microsoft.com/office/officeart/2005/8/layout/orgChart1"/>
    <dgm:cxn modelId="{7FA63A56-EA93-40A2-A9FB-230D3C8769C4}" type="presParOf" srcId="{F778B5FF-776B-4AA5-B13C-64935E0D7D7E}" destId="{706A67C9-AA64-4B39-BBB7-363ABE40E5D1}" srcOrd="0" destOrd="0" presId="urn:microsoft.com/office/officeart/2005/8/layout/orgChart1"/>
    <dgm:cxn modelId="{476C604D-B77B-4745-B0F2-9D665942311F}" type="presParOf" srcId="{F778B5FF-776B-4AA5-B13C-64935E0D7D7E}" destId="{B766DD2A-5DD4-498F-B554-72F3A6CFB4F8}" srcOrd="1" destOrd="0" presId="urn:microsoft.com/office/officeart/2005/8/layout/orgChart1"/>
    <dgm:cxn modelId="{BF0F3237-6520-4A58-AE59-071791BAE126}" type="presParOf" srcId="{565FD686-D87D-4530-BBA1-E37D6938BE43}" destId="{461C230C-BFF4-426E-A544-27A13420E151}" srcOrd="1" destOrd="0" presId="urn:microsoft.com/office/officeart/2005/8/layout/orgChart1"/>
    <dgm:cxn modelId="{1B0EFE3C-F750-4501-9166-CC0047E8B647}" type="presParOf" srcId="{565FD686-D87D-4530-BBA1-E37D6938BE43}" destId="{6366042F-B48B-4CE3-B2A6-6672133788CF}" srcOrd="2" destOrd="0" presId="urn:microsoft.com/office/officeart/2005/8/layout/orgChart1"/>
    <dgm:cxn modelId="{BC624CDD-F2E0-470E-B020-AAEA1F13700A}" type="presParOf" srcId="{FC823819-EBD2-43EE-8CDA-D13B741CF726}" destId="{A2B6B218-83C0-470D-B288-16371D5BB4A4}" srcOrd="4" destOrd="0" presId="urn:microsoft.com/office/officeart/2005/8/layout/orgChart1"/>
    <dgm:cxn modelId="{01DAC1CC-E0D6-46F9-8F7C-97538CEE38AC}" type="presParOf" srcId="{FC823819-EBD2-43EE-8CDA-D13B741CF726}" destId="{ED31F7A3-0A25-4FD7-9B93-59B609DD4E93}" srcOrd="5" destOrd="0" presId="urn:microsoft.com/office/officeart/2005/8/layout/orgChart1"/>
    <dgm:cxn modelId="{1ED1BDAA-C71C-4091-8936-C488FEA39F98}" type="presParOf" srcId="{ED31F7A3-0A25-4FD7-9B93-59B609DD4E93}" destId="{CF2D744D-9BE1-4000-B2B6-49C4BB7693DE}" srcOrd="0" destOrd="0" presId="urn:microsoft.com/office/officeart/2005/8/layout/orgChart1"/>
    <dgm:cxn modelId="{1C25E5A9-4B6E-479D-B97B-64934355F971}" type="presParOf" srcId="{CF2D744D-9BE1-4000-B2B6-49C4BB7693DE}" destId="{23EED9AF-F19C-4D03-AB97-2BC153C297BC}" srcOrd="0" destOrd="0" presId="urn:microsoft.com/office/officeart/2005/8/layout/orgChart1"/>
    <dgm:cxn modelId="{346C8B8C-195E-4DE5-9340-164937BF824D}" type="presParOf" srcId="{CF2D744D-9BE1-4000-B2B6-49C4BB7693DE}" destId="{FA515053-E717-4960-BC53-7F1E768EBE3D}" srcOrd="1" destOrd="0" presId="urn:microsoft.com/office/officeart/2005/8/layout/orgChart1"/>
    <dgm:cxn modelId="{B38A4D1D-EA4E-4A81-B4DD-FD37C5C6E33F}" type="presParOf" srcId="{ED31F7A3-0A25-4FD7-9B93-59B609DD4E93}" destId="{EB15691E-E6BA-4E2C-AE4A-FB8E370127AE}" srcOrd="1" destOrd="0" presId="urn:microsoft.com/office/officeart/2005/8/layout/orgChart1"/>
    <dgm:cxn modelId="{120D7261-002E-4E8E-80FA-6F5A48D86CC8}" type="presParOf" srcId="{ED31F7A3-0A25-4FD7-9B93-59B609DD4E93}" destId="{6AFA7BBA-D69A-4AFA-9DC8-09099F7ED161}" srcOrd="2" destOrd="0" presId="urn:microsoft.com/office/officeart/2005/8/layout/orgChart1"/>
    <dgm:cxn modelId="{77CAC240-C043-4A5F-9D9C-8782E2ABD948}" type="presParOf" srcId="{3094925F-06C2-433A-81A6-6EF22FE301FF}" destId="{BEEF96DA-08BB-4B15-BF16-9F6286F6E118}" srcOrd="2" destOrd="0" presId="urn:microsoft.com/office/officeart/2005/8/layout/orgChart1"/>
    <dgm:cxn modelId="{04623190-E396-4FD7-9C5C-BBB35677B4DF}" type="presParOf" srcId="{844D49B1-85E9-495F-A395-BEF0EBC93135}" destId="{2A7F0157-8745-4C05-947B-58B2EBBAA58A}" srcOrd="8" destOrd="0" presId="urn:microsoft.com/office/officeart/2005/8/layout/orgChart1"/>
    <dgm:cxn modelId="{7F715AE4-1BE3-439B-BF30-27E149A51681}" type="presParOf" srcId="{844D49B1-85E9-495F-A395-BEF0EBC93135}" destId="{94DDE29E-D50E-4CD4-BCC4-B0B307543577}" srcOrd="9" destOrd="0" presId="urn:microsoft.com/office/officeart/2005/8/layout/orgChart1"/>
    <dgm:cxn modelId="{06616C08-104C-4A9A-8943-A1E3156FBE55}" type="presParOf" srcId="{94DDE29E-D50E-4CD4-BCC4-B0B307543577}" destId="{B408AF17-C26D-4424-AEB1-645AE1434D6F}" srcOrd="0" destOrd="0" presId="urn:microsoft.com/office/officeart/2005/8/layout/orgChart1"/>
    <dgm:cxn modelId="{2626EB69-A0E8-44EF-BAD8-70EA7C088AD9}" type="presParOf" srcId="{B408AF17-C26D-4424-AEB1-645AE1434D6F}" destId="{48E94C21-EFD8-4746-BD69-4BA6B50D47BB}" srcOrd="0" destOrd="0" presId="urn:microsoft.com/office/officeart/2005/8/layout/orgChart1"/>
    <dgm:cxn modelId="{8298A844-C185-48D5-81A5-3858E93ED529}" type="presParOf" srcId="{B408AF17-C26D-4424-AEB1-645AE1434D6F}" destId="{6BA523AE-FDCF-4452-AC9E-21E2BD6AD706}" srcOrd="1" destOrd="0" presId="urn:microsoft.com/office/officeart/2005/8/layout/orgChart1"/>
    <dgm:cxn modelId="{19158174-E227-471D-8F6D-145F121CC803}" type="presParOf" srcId="{94DDE29E-D50E-4CD4-BCC4-B0B307543577}" destId="{FD79CCC9-ED75-41D1-8DFD-2648FE0BCCDA}" srcOrd="1" destOrd="0" presId="urn:microsoft.com/office/officeart/2005/8/layout/orgChart1"/>
    <dgm:cxn modelId="{26E77D4C-8EE9-49DF-AC05-04DC597D0D2F}" type="presParOf" srcId="{FD79CCC9-ED75-41D1-8DFD-2648FE0BCCDA}" destId="{9977D6D3-E959-4592-AA5D-543041661B36}" srcOrd="0" destOrd="0" presId="urn:microsoft.com/office/officeart/2005/8/layout/orgChart1"/>
    <dgm:cxn modelId="{CB567F7B-F647-49C9-A551-9F0A84D99AE8}" type="presParOf" srcId="{FD79CCC9-ED75-41D1-8DFD-2648FE0BCCDA}" destId="{A7155AF0-1AAD-4FB4-B55F-0B6D8E0008DF}" srcOrd="1" destOrd="0" presId="urn:microsoft.com/office/officeart/2005/8/layout/orgChart1"/>
    <dgm:cxn modelId="{59840104-EB95-4605-B6D2-CC7A72FD1BD3}" type="presParOf" srcId="{A7155AF0-1AAD-4FB4-B55F-0B6D8E0008DF}" destId="{E37E5139-6D06-499F-83D1-1BC265E3393F}" srcOrd="0" destOrd="0" presId="urn:microsoft.com/office/officeart/2005/8/layout/orgChart1"/>
    <dgm:cxn modelId="{B7B4B1EC-E591-4F60-9630-4EF9532F87EF}" type="presParOf" srcId="{E37E5139-6D06-499F-83D1-1BC265E3393F}" destId="{726AFF68-20F9-490E-ACA2-AB6B40A600D2}" srcOrd="0" destOrd="0" presId="urn:microsoft.com/office/officeart/2005/8/layout/orgChart1"/>
    <dgm:cxn modelId="{D7E7BA3D-C9CE-4202-9A80-BC119DEA2146}" type="presParOf" srcId="{E37E5139-6D06-499F-83D1-1BC265E3393F}" destId="{FBB0C8DE-5254-4926-BFBD-9B08E0E63010}" srcOrd="1" destOrd="0" presId="urn:microsoft.com/office/officeart/2005/8/layout/orgChart1"/>
    <dgm:cxn modelId="{AE38D6F3-49E0-4A12-8E82-AC8E2AC00A78}" type="presParOf" srcId="{A7155AF0-1AAD-4FB4-B55F-0B6D8E0008DF}" destId="{CD0EA687-9493-4FF0-9B0D-A1C702AE82BB}" srcOrd="1" destOrd="0" presId="urn:microsoft.com/office/officeart/2005/8/layout/orgChart1"/>
    <dgm:cxn modelId="{7150CFF7-19AF-496F-86FB-F2F9482E523C}" type="presParOf" srcId="{A7155AF0-1AAD-4FB4-B55F-0B6D8E0008DF}" destId="{4A4D6246-1F73-4648-8C91-7035840D9E89}" srcOrd="2" destOrd="0" presId="urn:microsoft.com/office/officeart/2005/8/layout/orgChart1"/>
    <dgm:cxn modelId="{2FD3E961-F3C3-4758-B93C-B00E68AE5B62}" type="presParOf" srcId="{FD79CCC9-ED75-41D1-8DFD-2648FE0BCCDA}" destId="{C535482C-6CA2-4347-A1E8-604B15C9651F}" srcOrd="2" destOrd="0" presId="urn:microsoft.com/office/officeart/2005/8/layout/orgChart1"/>
    <dgm:cxn modelId="{BDF617CA-48F2-4F7D-BC08-4493BFB09DE4}" type="presParOf" srcId="{FD79CCC9-ED75-41D1-8DFD-2648FE0BCCDA}" destId="{B0DD143F-0BCA-44FF-9B0D-1F5D723CAE77}" srcOrd="3" destOrd="0" presId="urn:microsoft.com/office/officeart/2005/8/layout/orgChart1"/>
    <dgm:cxn modelId="{EA2E3F71-F869-40A7-ACD8-3116902AA1E5}" type="presParOf" srcId="{B0DD143F-0BCA-44FF-9B0D-1F5D723CAE77}" destId="{107F8FAE-2344-4379-B6E2-0F3F7B09BC01}" srcOrd="0" destOrd="0" presId="urn:microsoft.com/office/officeart/2005/8/layout/orgChart1"/>
    <dgm:cxn modelId="{B316662C-565D-4F94-8874-1E6AF8525A9E}" type="presParOf" srcId="{107F8FAE-2344-4379-B6E2-0F3F7B09BC01}" destId="{1521F19C-04DF-4C60-A94A-B62BF8A2D3F3}" srcOrd="0" destOrd="0" presId="urn:microsoft.com/office/officeart/2005/8/layout/orgChart1"/>
    <dgm:cxn modelId="{B85786C3-57A7-4124-9E89-2C787DEB58B4}" type="presParOf" srcId="{107F8FAE-2344-4379-B6E2-0F3F7B09BC01}" destId="{E1D05EFB-3B7A-4E8B-95B1-D22FE2B42261}" srcOrd="1" destOrd="0" presId="urn:microsoft.com/office/officeart/2005/8/layout/orgChart1"/>
    <dgm:cxn modelId="{0C3AF3E1-611A-4FF7-AA47-7F87CDEA8DB0}" type="presParOf" srcId="{B0DD143F-0BCA-44FF-9B0D-1F5D723CAE77}" destId="{54410A38-09CF-4482-B0FF-A1120A2AD60A}" srcOrd="1" destOrd="0" presId="urn:microsoft.com/office/officeart/2005/8/layout/orgChart1"/>
    <dgm:cxn modelId="{7E7A52C9-1690-4516-B1B3-E3CF8D83A273}" type="presParOf" srcId="{B0DD143F-0BCA-44FF-9B0D-1F5D723CAE77}" destId="{260BDEC9-BA66-41AE-A45E-385705A7F995}" srcOrd="2" destOrd="0" presId="urn:microsoft.com/office/officeart/2005/8/layout/orgChart1"/>
    <dgm:cxn modelId="{77CE20CB-BBF8-4568-864B-25E669283954}" type="presParOf" srcId="{FD79CCC9-ED75-41D1-8DFD-2648FE0BCCDA}" destId="{892EE7AD-50F4-4EB2-A24B-76ABE89C7CFF}" srcOrd="4" destOrd="0" presId="urn:microsoft.com/office/officeart/2005/8/layout/orgChart1"/>
    <dgm:cxn modelId="{CBB5F405-6252-42CF-9934-993AC7F5477E}" type="presParOf" srcId="{FD79CCC9-ED75-41D1-8DFD-2648FE0BCCDA}" destId="{3D095CE7-9FCE-4889-9F5E-D243E365E6A4}" srcOrd="5" destOrd="0" presId="urn:microsoft.com/office/officeart/2005/8/layout/orgChart1"/>
    <dgm:cxn modelId="{40ADF8A1-EE08-4985-B411-FF9815D9C34B}" type="presParOf" srcId="{3D095CE7-9FCE-4889-9F5E-D243E365E6A4}" destId="{95EB84C2-9AAF-4616-B47B-C2A922C0F133}" srcOrd="0" destOrd="0" presId="urn:microsoft.com/office/officeart/2005/8/layout/orgChart1"/>
    <dgm:cxn modelId="{8F1F846F-ED63-4628-8FD3-0F5AE614468F}" type="presParOf" srcId="{95EB84C2-9AAF-4616-B47B-C2A922C0F133}" destId="{BB9DB514-B2A1-4B29-988E-A6F6B2A7F786}" srcOrd="0" destOrd="0" presId="urn:microsoft.com/office/officeart/2005/8/layout/orgChart1"/>
    <dgm:cxn modelId="{A59F20AF-11CF-46AB-9E60-4A2BAA59F7FA}" type="presParOf" srcId="{95EB84C2-9AAF-4616-B47B-C2A922C0F133}" destId="{50D257E3-6BDE-468C-9E70-90270758360F}" srcOrd="1" destOrd="0" presId="urn:microsoft.com/office/officeart/2005/8/layout/orgChart1"/>
    <dgm:cxn modelId="{C75795FA-3518-4337-B90D-949F266389D9}" type="presParOf" srcId="{3D095CE7-9FCE-4889-9F5E-D243E365E6A4}" destId="{E9A2DB77-8574-4CB5-8621-1163BF552878}" srcOrd="1" destOrd="0" presId="urn:microsoft.com/office/officeart/2005/8/layout/orgChart1"/>
    <dgm:cxn modelId="{1AF79777-1B95-4D34-B4C6-9FB935FF9F09}" type="presParOf" srcId="{3D095CE7-9FCE-4889-9F5E-D243E365E6A4}" destId="{187655F2-1AF9-4256-9ECB-379227ADA5A6}" srcOrd="2" destOrd="0" presId="urn:microsoft.com/office/officeart/2005/8/layout/orgChart1"/>
    <dgm:cxn modelId="{7EE96DCC-E8C6-42AB-90A6-F63AF01E5D3F}" type="presParOf" srcId="{FD79CCC9-ED75-41D1-8DFD-2648FE0BCCDA}" destId="{110A2077-C4EA-43D8-87E7-A8B37E6B6012}" srcOrd="6" destOrd="0" presId="urn:microsoft.com/office/officeart/2005/8/layout/orgChart1"/>
    <dgm:cxn modelId="{1B37643A-7038-4729-88D5-0481D41618A4}" type="presParOf" srcId="{FD79CCC9-ED75-41D1-8DFD-2648FE0BCCDA}" destId="{B2521FFF-F046-4632-BA4B-A853CA6A2442}" srcOrd="7" destOrd="0" presId="urn:microsoft.com/office/officeart/2005/8/layout/orgChart1"/>
    <dgm:cxn modelId="{7A5911D0-690E-435F-92EA-50B083904E75}" type="presParOf" srcId="{B2521FFF-F046-4632-BA4B-A853CA6A2442}" destId="{F605EB07-F2EA-4349-BAA4-9AAAC91C19D3}" srcOrd="0" destOrd="0" presId="urn:microsoft.com/office/officeart/2005/8/layout/orgChart1"/>
    <dgm:cxn modelId="{A6F02A6B-5A3F-4A70-97C0-2AE5E35B2DD0}" type="presParOf" srcId="{F605EB07-F2EA-4349-BAA4-9AAAC91C19D3}" destId="{EB24C8E8-D856-47AE-B406-7A1550A71455}" srcOrd="0" destOrd="0" presId="urn:microsoft.com/office/officeart/2005/8/layout/orgChart1"/>
    <dgm:cxn modelId="{A1F23AF1-CBD5-4F20-A67C-B711C15F081C}" type="presParOf" srcId="{F605EB07-F2EA-4349-BAA4-9AAAC91C19D3}" destId="{1E38D207-01F3-4CA3-BA69-C0B97FBBA62F}" srcOrd="1" destOrd="0" presId="urn:microsoft.com/office/officeart/2005/8/layout/orgChart1"/>
    <dgm:cxn modelId="{10B14907-7AAA-4D7D-A574-32E208BCCECB}" type="presParOf" srcId="{B2521FFF-F046-4632-BA4B-A853CA6A2442}" destId="{30FB403B-3B3B-46BF-912E-FC6D510E56F9}" srcOrd="1" destOrd="0" presId="urn:microsoft.com/office/officeart/2005/8/layout/orgChart1"/>
    <dgm:cxn modelId="{3E7E19A0-14CD-48E7-BBD7-A18CE24CCC75}" type="presParOf" srcId="{B2521FFF-F046-4632-BA4B-A853CA6A2442}" destId="{B55403D9-BFCA-4D76-867F-2016FF596F57}" srcOrd="2" destOrd="0" presId="urn:microsoft.com/office/officeart/2005/8/layout/orgChart1"/>
    <dgm:cxn modelId="{1B64AE0D-8239-4F48-98D5-08AD3895A435}" type="presParOf" srcId="{FD79CCC9-ED75-41D1-8DFD-2648FE0BCCDA}" destId="{7F4AC406-943E-411B-88E3-F6FA2C65556D}" srcOrd="8" destOrd="0" presId="urn:microsoft.com/office/officeart/2005/8/layout/orgChart1"/>
    <dgm:cxn modelId="{AC21B760-22D7-43D1-A7DF-A17F4944D19A}" type="presParOf" srcId="{FD79CCC9-ED75-41D1-8DFD-2648FE0BCCDA}" destId="{48C227AA-DEEC-41BD-84D1-B6A5F188F397}" srcOrd="9" destOrd="0" presId="urn:microsoft.com/office/officeart/2005/8/layout/orgChart1"/>
    <dgm:cxn modelId="{4C29DB83-F2F0-4E6A-8FF8-38D221686F9E}" type="presParOf" srcId="{48C227AA-DEEC-41BD-84D1-B6A5F188F397}" destId="{8686D903-8F94-4DC5-89DD-73AAA0BB4CA5}" srcOrd="0" destOrd="0" presId="urn:microsoft.com/office/officeart/2005/8/layout/orgChart1"/>
    <dgm:cxn modelId="{F17AD5A2-483A-4B3B-8348-A06AC2B8C962}" type="presParOf" srcId="{8686D903-8F94-4DC5-89DD-73AAA0BB4CA5}" destId="{245BAC94-1277-4541-84ED-3ED24954B5C0}" srcOrd="0" destOrd="0" presId="urn:microsoft.com/office/officeart/2005/8/layout/orgChart1"/>
    <dgm:cxn modelId="{58D04B9E-C729-4D18-8C33-EF099CF273D1}" type="presParOf" srcId="{8686D903-8F94-4DC5-89DD-73AAA0BB4CA5}" destId="{4733482B-A47E-4BE0-99FB-CA22549FB540}" srcOrd="1" destOrd="0" presId="urn:microsoft.com/office/officeart/2005/8/layout/orgChart1"/>
    <dgm:cxn modelId="{6DB7DA53-411D-4901-A337-FF14D3ACA87D}" type="presParOf" srcId="{48C227AA-DEEC-41BD-84D1-B6A5F188F397}" destId="{59DF87C0-3D57-489F-B094-2165EFBF6FF1}" srcOrd="1" destOrd="0" presId="urn:microsoft.com/office/officeart/2005/8/layout/orgChart1"/>
    <dgm:cxn modelId="{8A1834F7-0CFB-4BDF-A80D-E9D4D907E40D}" type="presParOf" srcId="{48C227AA-DEEC-41BD-84D1-B6A5F188F397}" destId="{D55B948A-D44C-4796-884A-7DD63C05DA4D}" srcOrd="2" destOrd="0" presId="urn:microsoft.com/office/officeart/2005/8/layout/orgChart1"/>
    <dgm:cxn modelId="{F8A4C411-FFE7-4149-AF1B-25DC9308258E}" type="presParOf" srcId="{94DDE29E-D50E-4CD4-BCC4-B0B307543577}" destId="{3FB62290-F845-4545-B3B6-9D67EF9FD16C}" srcOrd="2" destOrd="0" presId="urn:microsoft.com/office/officeart/2005/8/layout/orgChart1"/>
    <dgm:cxn modelId="{2B5869F7-8BCD-4B2A-80BB-26AA0045CAA5}" type="presParOf" srcId="{844D49B1-85E9-495F-A395-BEF0EBC93135}" destId="{55A764E1-9729-4A2B-80C6-C90DD7AB2168}" srcOrd="10" destOrd="0" presId="urn:microsoft.com/office/officeart/2005/8/layout/orgChart1"/>
    <dgm:cxn modelId="{61FC3A08-E9E4-42D3-9828-B29D8CBC8558}" type="presParOf" srcId="{844D49B1-85E9-495F-A395-BEF0EBC93135}" destId="{8A93DF2E-40F6-46A3-9F49-B8A3C203D7BF}" srcOrd="11" destOrd="0" presId="urn:microsoft.com/office/officeart/2005/8/layout/orgChart1"/>
    <dgm:cxn modelId="{66A1A3B3-616D-42EA-9FCB-F76EBEBB2702}" type="presParOf" srcId="{8A93DF2E-40F6-46A3-9F49-B8A3C203D7BF}" destId="{759975E0-1439-4650-B344-B9F012167B0B}" srcOrd="0" destOrd="0" presId="urn:microsoft.com/office/officeart/2005/8/layout/orgChart1"/>
    <dgm:cxn modelId="{94B7C8AB-9311-4BE0-97A6-719BF4E571EC}" type="presParOf" srcId="{759975E0-1439-4650-B344-B9F012167B0B}" destId="{E317BA21-20F5-4C0C-B1BD-EA3A7452DC82}" srcOrd="0" destOrd="0" presId="urn:microsoft.com/office/officeart/2005/8/layout/orgChart1"/>
    <dgm:cxn modelId="{CA02A330-F988-4204-AD4A-AE47D7C4C209}" type="presParOf" srcId="{759975E0-1439-4650-B344-B9F012167B0B}" destId="{3768F58B-D396-49AB-91FB-4E6B970589F0}" srcOrd="1" destOrd="0" presId="urn:microsoft.com/office/officeart/2005/8/layout/orgChart1"/>
    <dgm:cxn modelId="{EEC80EEB-CCD2-4FAB-9364-01FC3B92850F}" type="presParOf" srcId="{8A93DF2E-40F6-46A3-9F49-B8A3C203D7BF}" destId="{A859CC1C-C583-456F-8309-25E1C93EBAEC}" srcOrd="1" destOrd="0" presId="urn:microsoft.com/office/officeart/2005/8/layout/orgChart1"/>
    <dgm:cxn modelId="{7907F386-5551-405C-A6B6-C78310930223}" type="presParOf" srcId="{A859CC1C-C583-456F-8309-25E1C93EBAEC}" destId="{A547AC43-43CE-473D-8C1F-2293CA7F5AFC}" srcOrd="0" destOrd="0" presId="urn:microsoft.com/office/officeart/2005/8/layout/orgChart1"/>
    <dgm:cxn modelId="{05D4E307-A4A7-4264-ACEC-4B3412679637}" type="presParOf" srcId="{A859CC1C-C583-456F-8309-25E1C93EBAEC}" destId="{F542996B-1BDB-4F73-BA39-2F5A2AEE6E3D}" srcOrd="1" destOrd="0" presId="urn:microsoft.com/office/officeart/2005/8/layout/orgChart1"/>
    <dgm:cxn modelId="{B0F8D398-BBED-4999-A268-3EE08F4C1BFB}" type="presParOf" srcId="{F542996B-1BDB-4F73-BA39-2F5A2AEE6E3D}" destId="{35AF9D73-AEEC-43A0-960C-8BC5D6DC3369}" srcOrd="0" destOrd="0" presId="urn:microsoft.com/office/officeart/2005/8/layout/orgChart1"/>
    <dgm:cxn modelId="{1F0AB60F-6634-4B86-9347-620AA490AB1D}" type="presParOf" srcId="{35AF9D73-AEEC-43A0-960C-8BC5D6DC3369}" destId="{0ED10CC6-D67E-4D32-9E0B-EDDB5F6AE9DC}" srcOrd="0" destOrd="0" presId="urn:microsoft.com/office/officeart/2005/8/layout/orgChart1"/>
    <dgm:cxn modelId="{B2859986-443E-4194-BC90-F0B62A639568}" type="presParOf" srcId="{35AF9D73-AEEC-43A0-960C-8BC5D6DC3369}" destId="{12A08D00-E98C-45B2-9817-A380C0FCA6AB}" srcOrd="1" destOrd="0" presId="urn:microsoft.com/office/officeart/2005/8/layout/orgChart1"/>
    <dgm:cxn modelId="{CD69663F-3198-4969-AA13-D3B763A9FA51}" type="presParOf" srcId="{F542996B-1BDB-4F73-BA39-2F5A2AEE6E3D}" destId="{4F6AEAF3-6874-4810-835C-88FAE5432677}" srcOrd="1" destOrd="0" presId="urn:microsoft.com/office/officeart/2005/8/layout/orgChart1"/>
    <dgm:cxn modelId="{A17116E2-5CD7-44E4-8946-253FC78BFE2F}" type="presParOf" srcId="{F542996B-1BDB-4F73-BA39-2F5A2AEE6E3D}" destId="{54CBDF91-0D34-4BC6-9822-18207F009248}" srcOrd="2" destOrd="0" presId="urn:microsoft.com/office/officeart/2005/8/layout/orgChart1"/>
    <dgm:cxn modelId="{8E89FCF4-C685-4C70-A76E-DCCBA72E55BC}" type="presParOf" srcId="{A859CC1C-C583-456F-8309-25E1C93EBAEC}" destId="{A904444B-BD83-4169-BB7B-29DD2A581AEC}" srcOrd="2" destOrd="0" presId="urn:microsoft.com/office/officeart/2005/8/layout/orgChart1"/>
    <dgm:cxn modelId="{6CA2E945-A49A-43FD-A524-28118FFB5CDF}" type="presParOf" srcId="{A859CC1C-C583-456F-8309-25E1C93EBAEC}" destId="{008E62FD-7208-4E39-8F7D-6D67291C55EF}" srcOrd="3" destOrd="0" presId="urn:microsoft.com/office/officeart/2005/8/layout/orgChart1"/>
    <dgm:cxn modelId="{0EF2F910-8C9B-4F6D-AEB9-3582E403F5D2}" type="presParOf" srcId="{008E62FD-7208-4E39-8F7D-6D67291C55EF}" destId="{FCAC55D3-6BCF-416F-8664-3408E465BBF7}" srcOrd="0" destOrd="0" presId="urn:microsoft.com/office/officeart/2005/8/layout/orgChart1"/>
    <dgm:cxn modelId="{B707A57B-D756-4486-BC7A-A783E5A454A0}" type="presParOf" srcId="{FCAC55D3-6BCF-416F-8664-3408E465BBF7}" destId="{EFD30511-2761-4CE3-BB74-B3A0FD6431DE}" srcOrd="0" destOrd="0" presId="urn:microsoft.com/office/officeart/2005/8/layout/orgChart1"/>
    <dgm:cxn modelId="{BB999BF7-BDDB-40DE-B27E-84C8B5548C04}" type="presParOf" srcId="{FCAC55D3-6BCF-416F-8664-3408E465BBF7}" destId="{7B12EA51-68AE-452D-9AE9-4B5122BD30F7}" srcOrd="1" destOrd="0" presId="urn:microsoft.com/office/officeart/2005/8/layout/orgChart1"/>
    <dgm:cxn modelId="{3BBAC4B5-BE00-46A6-81EF-04449E0A986A}" type="presParOf" srcId="{008E62FD-7208-4E39-8F7D-6D67291C55EF}" destId="{383969B5-1E08-4777-8021-AAF18F55D185}" srcOrd="1" destOrd="0" presId="urn:microsoft.com/office/officeart/2005/8/layout/orgChart1"/>
    <dgm:cxn modelId="{DE7E5E0D-4430-4F7D-8801-D6061AD4CC94}" type="presParOf" srcId="{008E62FD-7208-4E39-8F7D-6D67291C55EF}" destId="{53B6FD43-DAC2-4400-B905-D167EC4ACAF1}" srcOrd="2" destOrd="0" presId="urn:microsoft.com/office/officeart/2005/8/layout/orgChart1"/>
    <dgm:cxn modelId="{45DC9C2F-F186-46F1-AEE2-04E49E246BDB}" type="presParOf" srcId="{A859CC1C-C583-456F-8309-25E1C93EBAEC}" destId="{73D1CB5A-9AD4-4625-B9C3-1BD3A81F3239}" srcOrd="4" destOrd="0" presId="urn:microsoft.com/office/officeart/2005/8/layout/orgChart1"/>
    <dgm:cxn modelId="{DB5DF0F4-4D4C-4F71-9884-203EF2224FCD}" type="presParOf" srcId="{A859CC1C-C583-456F-8309-25E1C93EBAEC}" destId="{4B1A7015-E45C-4211-8B01-FA717B7CC20C}" srcOrd="5" destOrd="0" presId="urn:microsoft.com/office/officeart/2005/8/layout/orgChart1"/>
    <dgm:cxn modelId="{A1FC75E4-F79B-4008-8791-B6000F29C2B4}" type="presParOf" srcId="{4B1A7015-E45C-4211-8B01-FA717B7CC20C}" destId="{EA00E11C-D252-43F9-B895-70A82FAB7964}" srcOrd="0" destOrd="0" presId="urn:microsoft.com/office/officeart/2005/8/layout/orgChart1"/>
    <dgm:cxn modelId="{29DD9724-89E7-4B4F-989A-82045E7802A4}" type="presParOf" srcId="{EA00E11C-D252-43F9-B895-70A82FAB7964}" destId="{EFFDADDF-80A4-460F-A514-D9E01999ED1C}" srcOrd="0" destOrd="0" presId="urn:microsoft.com/office/officeart/2005/8/layout/orgChart1"/>
    <dgm:cxn modelId="{673A1E85-B48F-46EC-B9C3-A9DD2D2D3F14}" type="presParOf" srcId="{EA00E11C-D252-43F9-B895-70A82FAB7964}" destId="{F81B668F-7158-4D89-8667-6C971F030796}" srcOrd="1" destOrd="0" presId="urn:microsoft.com/office/officeart/2005/8/layout/orgChart1"/>
    <dgm:cxn modelId="{8CD93243-E28D-46EF-9697-D0E87DED2B7A}" type="presParOf" srcId="{4B1A7015-E45C-4211-8B01-FA717B7CC20C}" destId="{D9EEBE62-4CC5-44AF-9DDC-1DA82D06EFA7}" srcOrd="1" destOrd="0" presId="urn:microsoft.com/office/officeart/2005/8/layout/orgChart1"/>
    <dgm:cxn modelId="{A02AA84E-63E5-4944-BBE7-2FD3D562EE4D}" type="presParOf" srcId="{4B1A7015-E45C-4211-8B01-FA717B7CC20C}" destId="{FEC84108-D9FA-4477-8306-D258F9E21538}" srcOrd="2" destOrd="0" presId="urn:microsoft.com/office/officeart/2005/8/layout/orgChart1"/>
    <dgm:cxn modelId="{5A43FEF7-9FD8-4971-97E6-52EB836C7BC2}" type="presParOf" srcId="{A859CC1C-C583-456F-8309-25E1C93EBAEC}" destId="{CB96A1DF-7877-4EBC-9D22-45C5E74E53F3}" srcOrd="6" destOrd="0" presId="urn:microsoft.com/office/officeart/2005/8/layout/orgChart1"/>
    <dgm:cxn modelId="{9DAB918C-7291-4026-ADF5-0BA2CFE94951}" type="presParOf" srcId="{A859CC1C-C583-456F-8309-25E1C93EBAEC}" destId="{92B550AC-F1D7-4953-98F9-D7D22D51218E}" srcOrd="7" destOrd="0" presId="urn:microsoft.com/office/officeart/2005/8/layout/orgChart1"/>
    <dgm:cxn modelId="{C922EB75-0F0B-446F-B8AC-20BEE0E670B0}" type="presParOf" srcId="{92B550AC-F1D7-4953-98F9-D7D22D51218E}" destId="{4F5A1641-6FD6-4404-A0AC-B58C35851639}" srcOrd="0" destOrd="0" presId="urn:microsoft.com/office/officeart/2005/8/layout/orgChart1"/>
    <dgm:cxn modelId="{39221598-799C-44F2-9C09-264473EF8D4D}" type="presParOf" srcId="{4F5A1641-6FD6-4404-A0AC-B58C35851639}" destId="{47EE5263-A41D-4F6D-A19E-478C2317CD89}" srcOrd="0" destOrd="0" presId="urn:microsoft.com/office/officeart/2005/8/layout/orgChart1"/>
    <dgm:cxn modelId="{B39C5C16-6DFF-4546-A3C8-8DC2D7C738A6}" type="presParOf" srcId="{4F5A1641-6FD6-4404-A0AC-B58C35851639}" destId="{78605AF6-9B88-4383-856F-CB246901929C}" srcOrd="1" destOrd="0" presId="urn:microsoft.com/office/officeart/2005/8/layout/orgChart1"/>
    <dgm:cxn modelId="{1052F48E-3915-4566-A885-D4AA935A2B89}" type="presParOf" srcId="{92B550AC-F1D7-4953-98F9-D7D22D51218E}" destId="{E95F4D84-B7E2-40F9-8908-B4A277E28CC7}" srcOrd="1" destOrd="0" presId="urn:microsoft.com/office/officeart/2005/8/layout/orgChart1"/>
    <dgm:cxn modelId="{9B663D03-62D9-4D50-B890-9ECA842FDDCB}" type="presParOf" srcId="{92B550AC-F1D7-4953-98F9-D7D22D51218E}" destId="{DCD9C28D-B8F7-42ED-8FBF-1B24F1FBD4EE}" srcOrd="2" destOrd="0" presId="urn:microsoft.com/office/officeart/2005/8/layout/orgChart1"/>
    <dgm:cxn modelId="{6E4D2F17-553A-4B8B-982F-23DBD95E3F49}" type="presParOf" srcId="{A859CC1C-C583-456F-8309-25E1C93EBAEC}" destId="{C0EF48C6-1EF4-47A1-90A7-0BC3B914C271}" srcOrd="8" destOrd="0" presId="urn:microsoft.com/office/officeart/2005/8/layout/orgChart1"/>
    <dgm:cxn modelId="{27B1C712-E7E7-4BF1-B58A-9DE4A741210B}" type="presParOf" srcId="{A859CC1C-C583-456F-8309-25E1C93EBAEC}" destId="{9817FE4D-A676-4C8C-9460-36F907009962}" srcOrd="9" destOrd="0" presId="urn:microsoft.com/office/officeart/2005/8/layout/orgChart1"/>
    <dgm:cxn modelId="{71DABCB6-289A-4EB3-9CAB-A8B92F54FC11}" type="presParOf" srcId="{9817FE4D-A676-4C8C-9460-36F907009962}" destId="{315C23AC-81B4-4359-AE0C-0EF966FBBB32}" srcOrd="0" destOrd="0" presId="urn:microsoft.com/office/officeart/2005/8/layout/orgChart1"/>
    <dgm:cxn modelId="{B92DA061-D2B4-4CBE-B5F4-FAF8E67A9BC9}" type="presParOf" srcId="{315C23AC-81B4-4359-AE0C-0EF966FBBB32}" destId="{303C3DF6-ADAA-471C-B2ED-E805EA0703E5}" srcOrd="0" destOrd="0" presId="urn:microsoft.com/office/officeart/2005/8/layout/orgChart1"/>
    <dgm:cxn modelId="{031D5386-3580-4054-9F2E-3AEC61E1938D}" type="presParOf" srcId="{315C23AC-81B4-4359-AE0C-0EF966FBBB32}" destId="{E0EE98FC-15E4-43D3-B6CC-E72403AD94B8}" srcOrd="1" destOrd="0" presId="urn:microsoft.com/office/officeart/2005/8/layout/orgChart1"/>
    <dgm:cxn modelId="{BB756D9B-306B-4B2C-9269-ACA11AA0F3D6}" type="presParOf" srcId="{9817FE4D-A676-4C8C-9460-36F907009962}" destId="{5328BDD5-EC97-453A-93C4-D4B64D70DDD6}" srcOrd="1" destOrd="0" presId="urn:microsoft.com/office/officeart/2005/8/layout/orgChart1"/>
    <dgm:cxn modelId="{A858698C-9435-4F5E-9D4D-97BC6D1786C1}" type="presParOf" srcId="{9817FE4D-A676-4C8C-9460-36F907009962}" destId="{983D3AD6-7F8C-423E-B225-CF939066BD41}" srcOrd="2" destOrd="0" presId="urn:microsoft.com/office/officeart/2005/8/layout/orgChart1"/>
    <dgm:cxn modelId="{219D72AA-3BF7-4CC2-A62B-51CDF2ADC946}" type="presParOf" srcId="{A859CC1C-C583-456F-8309-25E1C93EBAEC}" destId="{7E6E291C-2C46-473C-8E27-AE80F36E6AFC}" srcOrd="10" destOrd="0" presId="urn:microsoft.com/office/officeart/2005/8/layout/orgChart1"/>
    <dgm:cxn modelId="{32BEB5F6-9298-4DAB-93D8-7FF78875A02B}" type="presParOf" srcId="{A859CC1C-C583-456F-8309-25E1C93EBAEC}" destId="{9964F739-2C5B-4623-B685-64502B85D54C}" srcOrd="11" destOrd="0" presId="urn:microsoft.com/office/officeart/2005/8/layout/orgChart1"/>
    <dgm:cxn modelId="{CBDF64B2-E100-4025-B306-C66326D4787E}" type="presParOf" srcId="{9964F739-2C5B-4623-B685-64502B85D54C}" destId="{5409074D-F2BC-4AD5-B54D-E1D3C62D99F4}" srcOrd="0" destOrd="0" presId="urn:microsoft.com/office/officeart/2005/8/layout/orgChart1"/>
    <dgm:cxn modelId="{6066E92A-5828-447B-B263-3CF985F7A9F7}" type="presParOf" srcId="{5409074D-F2BC-4AD5-B54D-E1D3C62D99F4}" destId="{60577C07-79F6-4F2E-9D8D-4FE4AA4EA053}" srcOrd="0" destOrd="0" presId="urn:microsoft.com/office/officeart/2005/8/layout/orgChart1"/>
    <dgm:cxn modelId="{783D3C7E-8F0F-4A0F-854A-EEC56B410778}" type="presParOf" srcId="{5409074D-F2BC-4AD5-B54D-E1D3C62D99F4}" destId="{5C994FA7-3C85-46C8-AED8-5B7E83BD1458}" srcOrd="1" destOrd="0" presId="urn:microsoft.com/office/officeart/2005/8/layout/orgChart1"/>
    <dgm:cxn modelId="{F2137DB0-1C7B-4762-9B08-C2928C2D3B9F}" type="presParOf" srcId="{9964F739-2C5B-4623-B685-64502B85D54C}" destId="{5B7B66D2-12D8-44F4-B29D-6353DA3957B7}" srcOrd="1" destOrd="0" presId="urn:microsoft.com/office/officeart/2005/8/layout/orgChart1"/>
    <dgm:cxn modelId="{000D85DC-0797-4DE4-9D8D-8311188F295E}" type="presParOf" srcId="{9964F739-2C5B-4623-B685-64502B85D54C}" destId="{8EA9793C-8C02-4CE7-8A1F-178FB44678D6}" srcOrd="2" destOrd="0" presId="urn:microsoft.com/office/officeart/2005/8/layout/orgChart1"/>
    <dgm:cxn modelId="{DA67D0DF-B14B-490F-8A12-A3614DFC8899}" type="presParOf" srcId="{A859CC1C-C583-456F-8309-25E1C93EBAEC}" destId="{BEC6917B-80F1-43C9-9177-E70F1C463AB7}" srcOrd="12" destOrd="0" presId="urn:microsoft.com/office/officeart/2005/8/layout/orgChart1"/>
    <dgm:cxn modelId="{3EFED5A9-EFAA-4C15-9623-E720C7081CD4}" type="presParOf" srcId="{A859CC1C-C583-456F-8309-25E1C93EBAEC}" destId="{51A45360-23A1-4189-8A34-F342E3056D71}" srcOrd="13" destOrd="0" presId="urn:microsoft.com/office/officeart/2005/8/layout/orgChart1"/>
    <dgm:cxn modelId="{A90F6A88-10E4-407C-BFEB-1BE5C2622610}" type="presParOf" srcId="{51A45360-23A1-4189-8A34-F342E3056D71}" destId="{1C7670B6-44A2-46C2-A0B6-D3EB6CAA3A31}" srcOrd="0" destOrd="0" presId="urn:microsoft.com/office/officeart/2005/8/layout/orgChart1"/>
    <dgm:cxn modelId="{7C48BDFE-C97D-48F6-BBBC-CEDA46F8D1BF}" type="presParOf" srcId="{1C7670B6-44A2-46C2-A0B6-D3EB6CAA3A31}" destId="{3697FBB5-ABF9-4AA2-A900-C62DA9B78733}" srcOrd="0" destOrd="0" presId="urn:microsoft.com/office/officeart/2005/8/layout/orgChart1"/>
    <dgm:cxn modelId="{43CFCE79-F5DE-497B-981D-A6E6668B2E78}" type="presParOf" srcId="{1C7670B6-44A2-46C2-A0B6-D3EB6CAA3A31}" destId="{593CE4CB-1064-4880-869F-87714A6CA938}" srcOrd="1" destOrd="0" presId="urn:microsoft.com/office/officeart/2005/8/layout/orgChart1"/>
    <dgm:cxn modelId="{03B0DFB9-F0B4-41AC-9A36-498A908C1943}" type="presParOf" srcId="{51A45360-23A1-4189-8A34-F342E3056D71}" destId="{876D7354-E453-4051-B11C-F24E7FF5CC85}" srcOrd="1" destOrd="0" presId="urn:microsoft.com/office/officeart/2005/8/layout/orgChart1"/>
    <dgm:cxn modelId="{6A86CE56-6FC4-45BA-BEF7-2B22B776B24C}" type="presParOf" srcId="{51A45360-23A1-4189-8A34-F342E3056D71}" destId="{B8C6D8E2-6CC5-495E-A81D-CD25C89B3314}" srcOrd="2" destOrd="0" presId="urn:microsoft.com/office/officeart/2005/8/layout/orgChart1"/>
    <dgm:cxn modelId="{F341B44D-63D1-41A6-B094-61D7892773CC}" type="presParOf" srcId="{8A93DF2E-40F6-46A3-9F49-B8A3C203D7BF}" destId="{A0E183D8-B2CC-4224-9E41-386BBA668334}" srcOrd="2" destOrd="0" presId="urn:microsoft.com/office/officeart/2005/8/layout/orgChart1"/>
    <dgm:cxn modelId="{9DBC10F4-A1C6-414F-8E58-D40BD96632E3}" type="presParOf" srcId="{CBB40ABE-E037-4A54-8343-AD4F56FB6CC8}" destId="{91C5BC7F-9C87-4153-B1B2-3760EE671358}" srcOrd="2" destOrd="0" presId="urn:microsoft.com/office/officeart/2005/8/layout/orgChart1"/>
    <dgm:cxn modelId="{8F7DA81F-9A42-4D1F-BC8B-EE92E8E6BA7A}" type="presParOf" srcId="{103D7C7B-92D6-4512-91F4-74596924F0A3}" destId="{F6788754-52B8-4475-A5A5-19332C1DC20D}" srcOrd="4" destOrd="0" presId="urn:microsoft.com/office/officeart/2005/8/layout/orgChart1"/>
    <dgm:cxn modelId="{DB258BCB-1FC1-4DC4-B87F-B44085ABAAE7}" type="presParOf" srcId="{103D7C7B-92D6-4512-91F4-74596924F0A3}" destId="{30594BA6-E180-49C8-B8F3-B266B4088404}" srcOrd="5" destOrd="0" presId="urn:microsoft.com/office/officeart/2005/8/layout/orgChart1"/>
    <dgm:cxn modelId="{DD7DDD9E-9F3B-450E-B91D-0E3A69E1B58F}" type="presParOf" srcId="{30594BA6-E180-49C8-B8F3-B266B4088404}" destId="{1D5C453A-4E4B-4A65-B55A-0C5AAD5B6FB1}" srcOrd="0" destOrd="0" presId="urn:microsoft.com/office/officeart/2005/8/layout/orgChart1"/>
    <dgm:cxn modelId="{B7BEB54C-E25A-451B-BBEF-28C9DA1F0298}" type="presParOf" srcId="{1D5C453A-4E4B-4A65-B55A-0C5AAD5B6FB1}" destId="{A4504C65-6F48-40E5-90F7-013809B7852B}" srcOrd="0" destOrd="0" presId="urn:microsoft.com/office/officeart/2005/8/layout/orgChart1"/>
    <dgm:cxn modelId="{96F74283-D12F-4C66-AC0C-855E08AF7CDF}" type="presParOf" srcId="{1D5C453A-4E4B-4A65-B55A-0C5AAD5B6FB1}" destId="{37F92DDD-5A53-4E4A-801C-77ADDD3890CE}" srcOrd="1" destOrd="0" presId="urn:microsoft.com/office/officeart/2005/8/layout/orgChart1"/>
    <dgm:cxn modelId="{4F21A4B6-4401-41C2-A0F5-FD63CED63E4D}" type="presParOf" srcId="{30594BA6-E180-49C8-B8F3-B266B4088404}" destId="{9340F7C2-D12D-43AE-B7EB-22F48D8E7EF7}" srcOrd="1" destOrd="0" presId="urn:microsoft.com/office/officeart/2005/8/layout/orgChart1"/>
    <dgm:cxn modelId="{843B2DE0-53CA-4EF6-A6C5-72C7434E6393}" type="presParOf" srcId="{30594BA6-E180-49C8-B8F3-B266B4088404}" destId="{85A84D1C-AA70-4C9A-A596-C43F9D6EEF0C}" srcOrd="2" destOrd="0" presId="urn:microsoft.com/office/officeart/2005/8/layout/orgChart1"/>
    <dgm:cxn modelId="{D00F5C8C-76EF-4096-92A5-40BD4D17B15E}" type="presParOf" srcId="{F716D4E2-4A33-41C7-B98F-A9F42260E71A}" destId="{DE3696BA-9263-4B56-9753-A8D51F18E0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10E6302-79AB-4A51-8490-CB61BD6D9CB3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6F79C97-DA9D-4D87-B375-5C8B465D5400}">
      <dgm:prSet phldrT="[Text]" custT="1"/>
      <dgm:spPr>
        <a:solidFill>
          <a:srgbClr val="FF6699"/>
        </a:solidFill>
      </dgm:spPr>
      <dgm:t>
        <a:bodyPr/>
        <a:lstStyle/>
        <a:p>
          <a:r>
            <a:rPr lang="en-US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To develop knowledge and skills for effective search procedures, to increase operational effectiveness in an IED threat environment.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DE5945E-77EE-4063-A890-513D627DCC85}" type="parTrans" cxnId="{B5B16799-BEBE-4000-9012-3A8793467AAF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DCD077D-CF10-41FC-8146-7ADFC3F4D19D}" type="sibTrans" cxnId="{B5B16799-BEBE-4000-9012-3A8793467AAF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C6AEA25-22BB-4C60-ACAD-43059B2D3E40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Understand the Operating Environment</a:t>
          </a:r>
          <a:r>
            <a:rPr lang="en-GB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 </a:t>
          </a:r>
        </a:p>
      </dgm:t>
    </dgm:pt>
    <dgm:pt modelId="{1469409C-883A-42B2-B3CD-AB918CB1C4E1}" type="parTrans" cxnId="{3155590C-4587-4FBA-B7E1-1AF468AD2A9E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857819E-9189-417B-95B0-BC92020D06CA}" type="sibTrans" cxnId="{3155590C-4587-4FBA-B7E1-1AF468AD2A9E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AE1191B-EB19-4CB2-AEF1-42D0EAAA0DD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Search Operations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839793F-B86A-4381-92EF-FFA1D35C4C4E}" type="parTrans" cxnId="{DEAA4149-0B2E-406C-AF1F-1CBCCF29F310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C7D08BF-BE01-409B-A29E-3A10CC1FB14E}" type="sibTrans" cxnId="{DEAA4149-0B2E-406C-AF1F-1CBCCF29F310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B268FA3-EC41-4FF0-97BF-C52E9316E93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Practical application and Assessment</a:t>
          </a:r>
          <a:endParaRPr lang="en-GB" sz="14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976B606-B4B5-4205-8A42-5DF809748888}" type="parTrans" cxnId="{9F6FEA4F-D54D-491A-8EC4-36AB2A85C02B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2FCF413-D9E9-4A76-A1CE-60E026E31713}" type="sibTrans" cxnId="{9F6FEA4F-D54D-491A-8EC4-36AB2A85C02B}">
      <dgm:prSet/>
      <dgm:spPr/>
      <dgm:t>
        <a:bodyPr/>
        <a:lstStyle/>
        <a:p>
          <a:endParaRPr lang="en-GB" sz="140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45645D4-AC8F-4577-A649-D457CD2C398E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3.1 Individual Skills Testing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EF5B0FDE-D974-453F-983A-24B2B3F03E68}" type="parTrans" cxnId="{CA90CEDB-BA32-4EBA-BAEF-EE50B77A886D}">
      <dgm:prSet/>
      <dgm:spPr/>
      <dgm:t>
        <a:bodyPr/>
        <a:lstStyle/>
        <a:p>
          <a:endParaRPr lang="en-GB"/>
        </a:p>
      </dgm:t>
    </dgm:pt>
    <dgm:pt modelId="{660EBC9F-02DE-4972-8DFE-5686BB7148C8}" type="sibTrans" cxnId="{CA90CEDB-BA32-4EBA-BAEF-EE50B77A886D}">
      <dgm:prSet/>
      <dgm:spPr/>
      <dgm:t>
        <a:bodyPr/>
        <a:lstStyle/>
        <a:p>
          <a:endParaRPr lang="en-GB"/>
        </a:p>
      </dgm:t>
    </dgm:pt>
    <dgm:pt modelId="{48D5A214-093A-4378-9571-E5D41D606CC9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3.2 Search Team Practice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D84E7EB-D40C-42D6-81DD-593FD2252506}" type="parTrans" cxnId="{56E3C2E5-EAB8-488F-AC45-F34CD78F7B6E}">
      <dgm:prSet/>
      <dgm:spPr/>
      <dgm:t>
        <a:bodyPr/>
        <a:lstStyle/>
        <a:p>
          <a:endParaRPr lang="en-GB"/>
        </a:p>
      </dgm:t>
    </dgm:pt>
    <dgm:pt modelId="{491A0378-8C3D-47C5-958F-129192971EE0}" type="sibTrans" cxnId="{56E3C2E5-EAB8-488F-AC45-F34CD78F7B6E}">
      <dgm:prSet/>
      <dgm:spPr/>
      <dgm:t>
        <a:bodyPr/>
        <a:lstStyle/>
        <a:p>
          <a:endParaRPr lang="en-GB"/>
        </a:p>
      </dgm:t>
    </dgm:pt>
    <dgm:pt modelId="{3143F011-F0D1-40B3-8F99-120A688FC24A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3.3 Search Team Assessment</a:t>
          </a:r>
          <a:endParaRPr lang="en-GB" sz="1400" b="1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DC906A5-585B-4AF6-A428-9C919535B361}" type="parTrans" cxnId="{CD180F2F-64FE-4FC8-B31A-A79D755C4328}">
      <dgm:prSet/>
      <dgm:spPr/>
      <dgm:t>
        <a:bodyPr/>
        <a:lstStyle/>
        <a:p>
          <a:endParaRPr lang="en-GB"/>
        </a:p>
      </dgm:t>
    </dgm:pt>
    <dgm:pt modelId="{EB28DFFD-B3CE-47D4-9FE6-95ACFC100DD5}" type="sibTrans" cxnId="{CD180F2F-64FE-4FC8-B31A-A79D755C4328}">
      <dgm:prSet/>
      <dgm:spPr/>
      <dgm:t>
        <a:bodyPr/>
        <a:lstStyle/>
        <a:p>
          <a:endParaRPr lang="en-GB"/>
        </a:p>
      </dgm:t>
    </dgm:pt>
    <dgm:pt modelId="{20458DEB-5CA0-492D-94D8-1D8C3CBC4398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3.1.1 GSA Test 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6212C80-6257-490F-9583-7C879EBA3222}" type="parTrans" cxnId="{4A6AC533-FC41-45AF-94A4-508155313137}">
      <dgm:prSet/>
      <dgm:spPr/>
      <dgm:t>
        <a:bodyPr/>
        <a:lstStyle/>
        <a:p>
          <a:endParaRPr lang="en-GB"/>
        </a:p>
      </dgm:t>
    </dgm:pt>
    <dgm:pt modelId="{F0F0D4DF-0B1F-41C7-829E-E809918086A8}" type="sibTrans" cxnId="{4A6AC533-FC41-45AF-94A4-508155313137}">
      <dgm:prSet/>
      <dgm:spPr/>
      <dgm:t>
        <a:bodyPr/>
        <a:lstStyle/>
        <a:p>
          <a:endParaRPr lang="en-GB"/>
        </a:p>
      </dgm:t>
    </dgm:pt>
    <dgm:pt modelId="{F0041AA0-4ED1-4766-AE36-B4D978DA3BB4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3.1.2 Personal Threat Assessment Test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5342F84-A6AE-49BE-9447-B0755A526BEC}" type="parTrans" cxnId="{D65B0FEE-B013-4940-B6F8-2B97C8998EEF}">
      <dgm:prSet/>
      <dgm:spPr/>
      <dgm:t>
        <a:bodyPr/>
        <a:lstStyle/>
        <a:p>
          <a:endParaRPr lang="en-GB"/>
        </a:p>
      </dgm:t>
    </dgm:pt>
    <dgm:pt modelId="{0952BE93-E29C-4089-BD6A-DE6E375F1F7F}" type="sibTrans" cxnId="{D65B0FEE-B013-4940-B6F8-2B97C8998EEF}">
      <dgm:prSet/>
      <dgm:spPr/>
      <dgm:t>
        <a:bodyPr/>
        <a:lstStyle/>
        <a:p>
          <a:endParaRPr lang="en-GB"/>
        </a:p>
      </dgm:t>
    </dgm:pt>
    <dgm:pt modelId="{C9F2DFA7-1A34-42DA-8C69-B535D637BB79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3.1.3 Individual Search Drill Test 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F6FA3CF-44D4-46AE-8556-74CFCF13FAF1}" type="parTrans" cxnId="{03815A3C-B9F2-403E-B753-521D7947D722}">
      <dgm:prSet/>
      <dgm:spPr/>
      <dgm:t>
        <a:bodyPr/>
        <a:lstStyle/>
        <a:p>
          <a:endParaRPr lang="en-GB"/>
        </a:p>
      </dgm:t>
    </dgm:pt>
    <dgm:pt modelId="{416178A5-CA66-4FF5-A574-ECDE024F2A64}" type="sibTrans" cxnId="{03815A3C-B9F2-403E-B753-521D7947D722}">
      <dgm:prSet/>
      <dgm:spPr/>
      <dgm:t>
        <a:bodyPr/>
        <a:lstStyle/>
        <a:p>
          <a:endParaRPr lang="en-GB"/>
        </a:p>
      </dgm:t>
    </dgm:pt>
    <dgm:pt modelId="{4CEDFCA6-AE91-4A38-A554-F12FC8FB895C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3.2.1 Route Search Mini-Task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91CFE1F-CB80-4A71-9512-9A92745572F4}" type="parTrans" cxnId="{E5B31209-B383-49FA-AF6B-564E8B97DE62}">
      <dgm:prSet/>
      <dgm:spPr/>
      <dgm:t>
        <a:bodyPr/>
        <a:lstStyle/>
        <a:p>
          <a:endParaRPr lang="en-GB"/>
        </a:p>
      </dgm:t>
    </dgm:pt>
    <dgm:pt modelId="{FE2DCFCD-8CFD-4582-A658-63C08C88E8CB}" type="sibTrans" cxnId="{E5B31209-B383-49FA-AF6B-564E8B97DE62}">
      <dgm:prSet/>
      <dgm:spPr/>
      <dgm:t>
        <a:bodyPr/>
        <a:lstStyle/>
        <a:p>
          <a:endParaRPr lang="en-GB"/>
        </a:p>
      </dgm:t>
    </dgm:pt>
    <dgm:pt modelId="{8FF7E3CD-C18D-4FA0-A064-110A5E4F97BA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3.2.2 Area Search Mini-Task 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CB76D2D5-3961-4979-BF46-E1A814CD2D9B}" type="parTrans" cxnId="{07FDC2CC-EED9-44A6-91DE-4B0FEF5E1EA0}">
      <dgm:prSet/>
      <dgm:spPr/>
      <dgm:t>
        <a:bodyPr/>
        <a:lstStyle/>
        <a:p>
          <a:endParaRPr lang="en-GB"/>
        </a:p>
      </dgm:t>
    </dgm:pt>
    <dgm:pt modelId="{C6A8E6D5-FD4B-458D-8A67-4DDE28CB1D61}" type="sibTrans" cxnId="{07FDC2CC-EED9-44A6-91DE-4B0FEF5E1EA0}">
      <dgm:prSet/>
      <dgm:spPr/>
      <dgm:t>
        <a:bodyPr/>
        <a:lstStyle/>
        <a:p>
          <a:endParaRPr lang="en-GB"/>
        </a:p>
      </dgm:t>
    </dgm:pt>
    <dgm:pt modelId="{5A115CDC-15AE-4705-B1BA-D915E216DD85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3.2.3 Buildings Search Mini-Task 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CFD7EDE-515D-4404-8BCE-B24962CBBF44}" type="parTrans" cxnId="{41E82808-0A2A-4353-B587-D96870B34794}">
      <dgm:prSet/>
      <dgm:spPr/>
      <dgm:t>
        <a:bodyPr/>
        <a:lstStyle/>
        <a:p>
          <a:endParaRPr lang="en-GB"/>
        </a:p>
      </dgm:t>
    </dgm:pt>
    <dgm:pt modelId="{F4D24091-2020-4E21-8162-89E83E71B87B}" type="sibTrans" cxnId="{41E82808-0A2A-4353-B587-D96870B34794}">
      <dgm:prSet/>
      <dgm:spPr/>
      <dgm:t>
        <a:bodyPr/>
        <a:lstStyle/>
        <a:p>
          <a:endParaRPr lang="en-GB"/>
        </a:p>
      </dgm:t>
    </dgm:pt>
    <dgm:pt modelId="{C886551A-F492-4077-8F3C-0AC088791617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3.3.1 Route Search Assessment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1BAF1E9-2BCB-46F1-B7D3-A0FF50C49AE9}" type="parTrans" cxnId="{B1118D75-02C6-4E0C-8744-41F3EB8AAD7B}">
      <dgm:prSet/>
      <dgm:spPr/>
      <dgm:t>
        <a:bodyPr/>
        <a:lstStyle/>
        <a:p>
          <a:endParaRPr lang="en-GB"/>
        </a:p>
      </dgm:t>
    </dgm:pt>
    <dgm:pt modelId="{A97D5D2C-2F17-4288-9940-431EBC8B2DC4}" type="sibTrans" cxnId="{B1118D75-02C6-4E0C-8744-41F3EB8AAD7B}">
      <dgm:prSet/>
      <dgm:spPr/>
      <dgm:t>
        <a:bodyPr/>
        <a:lstStyle/>
        <a:p>
          <a:endParaRPr lang="en-GB"/>
        </a:p>
      </dgm:t>
    </dgm:pt>
    <dgm:pt modelId="{1FDD2DD4-1E8C-41C1-9E1B-70C8EEEB0636}">
      <dgm:prSet custT="1"/>
      <dgm:spPr>
        <a:solidFill>
          <a:srgbClr val="FFC000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3.3.2 Area Search Assessment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4F2C5C3-8CBF-4624-B537-0C171387BA72}" type="parTrans" cxnId="{F2B5D94F-4364-4292-9461-8481AE44DDB3}">
      <dgm:prSet/>
      <dgm:spPr/>
      <dgm:t>
        <a:bodyPr/>
        <a:lstStyle/>
        <a:p>
          <a:endParaRPr lang="en-GB"/>
        </a:p>
      </dgm:t>
    </dgm:pt>
    <dgm:pt modelId="{46C985DF-166C-4317-8064-EBE3F5821AF1}" type="sibTrans" cxnId="{F2B5D94F-4364-4292-9461-8481AE44DDB3}">
      <dgm:prSet/>
      <dgm:spPr/>
      <dgm:t>
        <a:bodyPr/>
        <a:lstStyle/>
        <a:p>
          <a:endParaRPr lang="en-GB"/>
        </a:p>
      </dgm:t>
    </dgm:pt>
    <dgm:pt modelId="{0377FFC2-5B6C-4F6C-AD16-EE6118C23EB0}">
      <dgm:prSet custT="1"/>
      <dgm:spPr>
        <a:solidFill>
          <a:srgbClr val="FFC000"/>
        </a:solidFill>
      </dgm:spPr>
      <dgm:t>
        <a:bodyPr/>
        <a:lstStyle/>
        <a:p>
          <a:r>
            <a:rPr lang="en-US" sz="12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3.3.3 Compound </a:t>
          </a:r>
          <a:r>
            <a: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Search Assessment</a:t>
          </a:r>
          <a:endParaRPr lang="en-GB" sz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A77D31A-77DC-47E8-9CC2-B15980CD1618}" type="parTrans" cxnId="{C4F789F5-FC57-4683-B886-56E568A9BD7C}">
      <dgm:prSet/>
      <dgm:spPr/>
      <dgm:t>
        <a:bodyPr/>
        <a:lstStyle/>
        <a:p>
          <a:endParaRPr lang="en-GB"/>
        </a:p>
      </dgm:t>
    </dgm:pt>
    <dgm:pt modelId="{DBD40696-63E4-4D84-B825-22A044D2F69B}" type="sibTrans" cxnId="{C4F789F5-FC57-4683-B886-56E568A9BD7C}">
      <dgm:prSet/>
      <dgm:spPr/>
      <dgm:t>
        <a:bodyPr/>
        <a:lstStyle/>
        <a:p>
          <a:endParaRPr lang="en-GB"/>
        </a:p>
      </dgm:t>
    </dgm:pt>
    <dgm:pt modelId="{5A1CE18F-1B54-416F-AB46-78C73EA230BA}" type="pres">
      <dgm:prSet presAssocID="{910E6302-79AB-4A51-8490-CB61BD6D9C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716D4E2-4A33-41C7-B98F-A9F42260E71A}" type="pres">
      <dgm:prSet presAssocID="{66F79C97-DA9D-4D87-B375-5C8B465D5400}" presName="hierRoot1" presStyleCnt="0">
        <dgm:presLayoutVars>
          <dgm:hierBranch val="init"/>
        </dgm:presLayoutVars>
      </dgm:prSet>
      <dgm:spPr/>
    </dgm:pt>
    <dgm:pt modelId="{9D9635C2-717A-4187-8FD7-C8D15EB1D6F5}" type="pres">
      <dgm:prSet presAssocID="{66F79C97-DA9D-4D87-B375-5C8B465D5400}" presName="rootComposite1" presStyleCnt="0"/>
      <dgm:spPr/>
    </dgm:pt>
    <dgm:pt modelId="{23C934B6-0AAC-482B-B580-EC410D47510A}" type="pres">
      <dgm:prSet presAssocID="{66F79C97-DA9D-4D87-B375-5C8B465D5400}" presName="rootText1" presStyleLbl="node0" presStyleIdx="0" presStyleCnt="1" custScaleX="959289">
        <dgm:presLayoutVars>
          <dgm:chPref val="3"/>
        </dgm:presLayoutVars>
      </dgm:prSet>
      <dgm:spPr/>
    </dgm:pt>
    <dgm:pt modelId="{0AFDFD10-D617-4EA3-AEEE-4E6C8224B998}" type="pres">
      <dgm:prSet presAssocID="{66F79C97-DA9D-4D87-B375-5C8B465D5400}" presName="rootConnector1" presStyleLbl="node1" presStyleIdx="0" presStyleCnt="0"/>
      <dgm:spPr/>
    </dgm:pt>
    <dgm:pt modelId="{103D7C7B-92D6-4512-91F4-74596924F0A3}" type="pres">
      <dgm:prSet presAssocID="{66F79C97-DA9D-4D87-B375-5C8B465D5400}" presName="hierChild2" presStyleCnt="0"/>
      <dgm:spPr/>
    </dgm:pt>
    <dgm:pt modelId="{AFA976B3-64B7-4374-9AEE-D123E001B119}" type="pres">
      <dgm:prSet presAssocID="{1469409C-883A-42B2-B3CD-AB918CB1C4E1}" presName="Name37" presStyleLbl="parChTrans1D2" presStyleIdx="0" presStyleCnt="3"/>
      <dgm:spPr/>
    </dgm:pt>
    <dgm:pt modelId="{28D13CFD-03EC-41C8-A34A-5C9793756F90}" type="pres">
      <dgm:prSet presAssocID="{AC6AEA25-22BB-4C60-ACAD-43059B2D3E40}" presName="hierRoot2" presStyleCnt="0">
        <dgm:presLayoutVars>
          <dgm:hierBranch val="init"/>
        </dgm:presLayoutVars>
      </dgm:prSet>
      <dgm:spPr/>
    </dgm:pt>
    <dgm:pt modelId="{7CBF9844-AE65-44D0-B0EB-EA043F28E9E4}" type="pres">
      <dgm:prSet presAssocID="{AC6AEA25-22BB-4C60-ACAD-43059B2D3E40}" presName="rootComposite" presStyleCnt="0"/>
      <dgm:spPr/>
    </dgm:pt>
    <dgm:pt modelId="{DBD4C9C9-194B-46A8-A92C-8D7C92340299}" type="pres">
      <dgm:prSet presAssocID="{AC6AEA25-22BB-4C60-ACAD-43059B2D3E40}" presName="rootText" presStyleLbl="node2" presStyleIdx="0" presStyleCnt="3" custScaleX="250735" custLinFactNeighborX="1062" custLinFactNeighborY="6372">
        <dgm:presLayoutVars>
          <dgm:chPref val="3"/>
        </dgm:presLayoutVars>
      </dgm:prSet>
      <dgm:spPr/>
    </dgm:pt>
    <dgm:pt modelId="{150889D6-186B-4927-B527-3291D27107D9}" type="pres">
      <dgm:prSet presAssocID="{AC6AEA25-22BB-4C60-ACAD-43059B2D3E40}" presName="rootConnector" presStyleLbl="node2" presStyleIdx="0" presStyleCnt="3"/>
      <dgm:spPr/>
    </dgm:pt>
    <dgm:pt modelId="{B4F9F971-1791-4B93-BBF6-54E90765ACD8}" type="pres">
      <dgm:prSet presAssocID="{AC6AEA25-22BB-4C60-ACAD-43059B2D3E40}" presName="hierChild4" presStyleCnt="0"/>
      <dgm:spPr/>
    </dgm:pt>
    <dgm:pt modelId="{26C46D75-4E41-43B8-885B-6CC3804A5E06}" type="pres">
      <dgm:prSet presAssocID="{AC6AEA25-22BB-4C60-ACAD-43059B2D3E40}" presName="hierChild5" presStyleCnt="0"/>
      <dgm:spPr/>
    </dgm:pt>
    <dgm:pt modelId="{2466BA81-FE7F-4799-A11C-AD11BFBE460C}" type="pres">
      <dgm:prSet presAssocID="{0839793F-B86A-4381-92EF-FFA1D35C4C4E}" presName="Name37" presStyleLbl="parChTrans1D2" presStyleIdx="1" presStyleCnt="3"/>
      <dgm:spPr/>
    </dgm:pt>
    <dgm:pt modelId="{CBB40ABE-E037-4A54-8343-AD4F56FB6CC8}" type="pres">
      <dgm:prSet presAssocID="{DAE1191B-EB19-4CB2-AEF1-42D0EAAA0DDD}" presName="hierRoot2" presStyleCnt="0">
        <dgm:presLayoutVars>
          <dgm:hierBranch/>
        </dgm:presLayoutVars>
      </dgm:prSet>
      <dgm:spPr/>
    </dgm:pt>
    <dgm:pt modelId="{1D154A20-6FF3-43BB-95A9-F88B8831799B}" type="pres">
      <dgm:prSet presAssocID="{DAE1191B-EB19-4CB2-AEF1-42D0EAAA0DDD}" presName="rootComposite" presStyleCnt="0"/>
      <dgm:spPr/>
    </dgm:pt>
    <dgm:pt modelId="{88CBB3D1-07A9-43EA-94F7-A88C0266F236}" type="pres">
      <dgm:prSet presAssocID="{DAE1191B-EB19-4CB2-AEF1-42D0EAAA0DDD}" presName="rootText" presStyleLbl="node2" presStyleIdx="1" presStyleCnt="3" custScaleX="171944" custLinFactNeighborY="6786">
        <dgm:presLayoutVars>
          <dgm:chPref val="3"/>
        </dgm:presLayoutVars>
      </dgm:prSet>
      <dgm:spPr/>
    </dgm:pt>
    <dgm:pt modelId="{0FDBB8C1-B8B3-438E-BEA6-BF4569862D5C}" type="pres">
      <dgm:prSet presAssocID="{DAE1191B-EB19-4CB2-AEF1-42D0EAAA0DDD}" presName="rootConnector" presStyleLbl="node2" presStyleIdx="1" presStyleCnt="3"/>
      <dgm:spPr/>
    </dgm:pt>
    <dgm:pt modelId="{844D49B1-85E9-495F-A395-BEF0EBC93135}" type="pres">
      <dgm:prSet presAssocID="{DAE1191B-EB19-4CB2-AEF1-42D0EAAA0DDD}" presName="hierChild4" presStyleCnt="0"/>
      <dgm:spPr/>
    </dgm:pt>
    <dgm:pt modelId="{91C5BC7F-9C87-4153-B1B2-3760EE671358}" type="pres">
      <dgm:prSet presAssocID="{DAE1191B-EB19-4CB2-AEF1-42D0EAAA0DDD}" presName="hierChild5" presStyleCnt="0"/>
      <dgm:spPr/>
    </dgm:pt>
    <dgm:pt modelId="{F6788754-52B8-4475-A5A5-19332C1DC20D}" type="pres">
      <dgm:prSet presAssocID="{A976B606-B4B5-4205-8A42-5DF809748888}" presName="Name37" presStyleLbl="parChTrans1D2" presStyleIdx="2" presStyleCnt="3"/>
      <dgm:spPr/>
    </dgm:pt>
    <dgm:pt modelId="{30594BA6-E180-49C8-B8F3-B266B4088404}" type="pres">
      <dgm:prSet presAssocID="{1B268FA3-EC41-4FF0-97BF-C52E9316E93D}" presName="hierRoot2" presStyleCnt="0">
        <dgm:presLayoutVars>
          <dgm:hierBranch/>
        </dgm:presLayoutVars>
      </dgm:prSet>
      <dgm:spPr/>
    </dgm:pt>
    <dgm:pt modelId="{1D5C453A-4E4B-4A65-B55A-0C5AAD5B6FB1}" type="pres">
      <dgm:prSet presAssocID="{1B268FA3-EC41-4FF0-97BF-C52E9316E93D}" presName="rootComposite" presStyleCnt="0"/>
      <dgm:spPr/>
    </dgm:pt>
    <dgm:pt modelId="{A4504C65-6F48-40E5-90F7-013809B7852B}" type="pres">
      <dgm:prSet presAssocID="{1B268FA3-EC41-4FF0-97BF-C52E9316E93D}" presName="rootText" presStyleLbl="node2" presStyleIdx="2" presStyleCnt="3" custScaleX="223551" custLinFactNeighborY="6784">
        <dgm:presLayoutVars>
          <dgm:chPref val="3"/>
        </dgm:presLayoutVars>
      </dgm:prSet>
      <dgm:spPr/>
    </dgm:pt>
    <dgm:pt modelId="{37F92DDD-5A53-4E4A-801C-77ADDD3890CE}" type="pres">
      <dgm:prSet presAssocID="{1B268FA3-EC41-4FF0-97BF-C52E9316E93D}" presName="rootConnector" presStyleLbl="node2" presStyleIdx="2" presStyleCnt="3"/>
      <dgm:spPr/>
    </dgm:pt>
    <dgm:pt modelId="{9340F7C2-D12D-43AE-B7EB-22F48D8E7EF7}" type="pres">
      <dgm:prSet presAssocID="{1B268FA3-EC41-4FF0-97BF-C52E9316E93D}" presName="hierChild4" presStyleCnt="0"/>
      <dgm:spPr/>
    </dgm:pt>
    <dgm:pt modelId="{2E12986A-CA29-451C-90BB-E7CBAAABA8A8}" type="pres">
      <dgm:prSet presAssocID="{EF5B0FDE-D974-453F-983A-24B2B3F03E68}" presName="Name35" presStyleLbl="parChTrans1D3" presStyleIdx="0" presStyleCnt="3"/>
      <dgm:spPr/>
    </dgm:pt>
    <dgm:pt modelId="{6DF7057A-840D-4425-8D50-A2959878E9C8}" type="pres">
      <dgm:prSet presAssocID="{B45645D4-AC8F-4577-A649-D457CD2C398E}" presName="hierRoot2" presStyleCnt="0">
        <dgm:presLayoutVars>
          <dgm:hierBranch val="r"/>
        </dgm:presLayoutVars>
      </dgm:prSet>
      <dgm:spPr/>
    </dgm:pt>
    <dgm:pt modelId="{0F1BD60F-0DA8-4FD5-A305-6092ACE3BFB3}" type="pres">
      <dgm:prSet presAssocID="{B45645D4-AC8F-4577-A649-D457CD2C398E}" presName="rootComposite" presStyleCnt="0"/>
      <dgm:spPr/>
    </dgm:pt>
    <dgm:pt modelId="{6B00A78B-6B93-4256-9201-0B8CC1EB953D}" type="pres">
      <dgm:prSet presAssocID="{B45645D4-AC8F-4577-A649-D457CD2C398E}" presName="rootText" presStyleLbl="node3" presStyleIdx="0" presStyleCnt="3">
        <dgm:presLayoutVars>
          <dgm:chPref val="3"/>
        </dgm:presLayoutVars>
      </dgm:prSet>
      <dgm:spPr/>
    </dgm:pt>
    <dgm:pt modelId="{E940C287-C9E3-44E6-AB0A-242E911A61CE}" type="pres">
      <dgm:prSet presAssocID="{B45645D4-AC8F-4577-A649-D457CD2C398E}" presName="rootConnector" presStyleLbl="node3" presStyleIdx="0" presStyleCnt="3"/>
      <dgm:spPr/>
    </dgm:pt>
    <dgm:pt modelId="{A2153222-80C6-4C6B-A707-E9F1D00CDB1D}" type="pres">
      <dgm:prSet presAssocID="{B45645D4-AC8F-4577-A649-D457CD2C398E}" presName="hierChild4" presStyleCnt="0"/>
      <dgm:spPr/>
    </dgm:pt>
    <dgm:pt modelId="{C4D76DD8-8AA2-4A66-8782-69D5F6AA2997}" type="pres">
      <dgm:prSet presAssocID="{D6212C80-6257-490F-9583-7C879EBA3222}" presName="Name50" presStyleLbl="parChTrans1D4" presStyleIdx="0" presStyleCnt="9"/>
      <dgm:spPr/>
    </dgm:pt>
    <dgm:pt modelId="{CFD63E1D-6D72-4142-A19E-074E4ECA9585}" type="pres">
      <dgm:prSet presAssocID="{20458DEB-5CA0-492D-94D8-1D8C3CBC4398}" presName="hierRoot2" presStyleCnt="0">
        <dgm:presLayoutVars>
          <dgm:hierBranch val="init"/>
        </dgm:presLayoutVars>
      </dgm:prSet>
      <dgm:spPr/>
    </dgm:pt>
    <dgm:pt modelId="{3547CF37-1F34-44DE-A93C-26367E699D39}" type="pres">
      <dgm:prSet presAssocID="{20458DEB-5CA0-492D-94D8-1D8C3CBC4398}" presName="rootComposite" presStyleCnt="0"/>
      <dgm:spPr/>
    </dgm:pt>
    <dgm:pt modelId="{FA0CA27B-9247-4D0F-94F3-63BEEADBF335}" type="pres">
      <dgm:prSet presAssocID="{20458DEB-5CA0-492D-94D8-1D8C3CBC4398}" presName="rootText" presStyleLbl="node4" presStyleIdx="0" presStyleCnt="9">
        <dgm:presLayoutVars>
          <dgm:chPref val="3"/>
        </dgm:presLayoutVars>
      </dgm:prSet>
      <dgm:spPr/>
    </dgm:pt>
    <dgm:pt modelId="{D42C3D54-F5C3-4A2F-85DC-CD5F8B912650}" type="pres">
      <dgm:prSet presAssocID="{20458DEB-5CA0-492D-94D8-1D8C3CBC4398}" presName="rootConnector" presStyleLbl="node4" presStyleIdx="0" presStyleCnt="9"/>
      <dgm:spPr/>
    </dgm:pt>
    <dgm:pt modelId="{5025F849-333C-47C7-A149-18FC735EB848}" type="pres">
      <dgm:prSet presAssocID="{20458DEB-5CA0-492D-94D8-1D8C3CBC4398}" presName="hierChild4" presStyleCnt="0"/>
      <dgm:spPr/>
    </dgm:pt>
    <dgm:pt modelId="{59C69608-B021-42C7-B6DE-66C6CEC82393}" type="pres">
      <dgm:prSet presAssocID="{20458DEB-5CA0-492D-94D8-1D8C3CBC4398}" presName="hierChild5" presStyleCnt="0"/>
      <dgm:spPr/>
    </dgm:pt>
    <dgm:pt modelId="{9B2FDA18-9D7E-4914-86D1-DCDF344CB929}" type="pres">
      <dgm:prSet presAssocID="{05342F84-A6AE-49BE-9447-B0755A526BEC}" presName="Name50" presStyleLbl="parChTrans1D4" presStyleIdx="1" presStyleCnt="9"/>
      <dgm:spPr/>
    </dgm:pt>
    <dgm:pt modelId="{6DBB163A-90C9-41A2-A031-4C6139501392}" type="pres">
      <dgm:prSet presAssocID="{F0041AA0-4ED1-4766-AE36-B4D978DA3BB4}" presName="hierRoot2" presStyleCnt="0">
        <dgm:presLayoutVars>
          <dgm:hierBranch val="init"/>
        </dgm:presLayoutVars>
      </dgm:prSet>
      <dgm:spPr/>
    </dgm:pt>
    <dgm:pt modelId="{233615FD-8C69-48AF-A8CA-E8048EB91183}" type="pres">
      <dgm:prSet presAssocID="{F0041AA0-4ED1-4766-AE36-B4D978DA3BB4}" presName="rootComposite" presStyleCnt="0"/>
      <dgm:spPr/>
    </dgm:pt>
    <dgm:pt modelId="{366CDC6F-FE2A-40DC-86F9-5FFDD6B19BAF}" type="pres">
      <dgm:prSet presAssocID="{F0041AA0-4ED1-4766-AE36-B4D978DA3BB4}" presName="rootText" presStyleLbl="node4" presStyleIdx="1" presStyleCnt="9">
        <dgm:presLayoutVars>
          <dgm:chPref val="3"/>
        </dgm:presLayoutVars>
      </dgm:prSet>
      <dgm:spPr/>
    </dgm:pt>
    <dgm:pt modelId="{D08F8006-4BED-4DA4-9C7E-F1C7B7897291}" type="pres">
      <dgm:prSet presAssocID="{F0041AA0-4ED1-4766-AE36-B4D978DA3BB4}" presName="rootConnector" presStyleLbl="node4" presStyleIdx="1" presStyleCnt="9"/>
      <dgm:spPr/>
    </dgm:pt>
    <dgm:pt modelId="{D28EBADB-7F12-45A5-81BA-11ECE592C930}" type="pres">
      <dgm:prSet presAssocID="{F0041AA0-4ED1-4766-AE36-B4D978DA3BB4}" presName="hierChild4" presStyleCnt="0"/>
      <dgm:spPr/>
    </dgm:pt>
    <dgm:pt modelId="{9CD1AFC8-968A-4276-A1E4-E6903856E654}" type="pres">
      <dgm:prSet presAssocID="{F0041AA0-4ED1-4766-AE36-B4D978DA3BB4}" presName="hierChild5" presStyleCnt="0"/>
      <dgm:spPr/>
    </dgm:pt>
    <dgm:pt modelId="{280D5275-A2D2-45FC-AD64-B6281783523F}" type="pres">
      <dgm:prSet presAssocID="{7F6FA3CF-44D4-46AE-8556-74CFCF13FAF1}" presName="Name50" presStyleLbl="parChTrans1D4" presStyleIdx="2" presStyleCnt="9"/>
      <dgm:spPr/>
    </dgm:pt>
    <dgm:pt modelId="{EAD26E76-F421-46D9-9FC1-EA22C94D4C6F}" type="pres">
      <dgm:prSet presAssocID="{C9F2DFA7-1A34-42DA-8C69-B535D637BB79}" presName="hierRoot2" presStyleCnt="0">
        <dgm:presLayoutVars>
          <dgm:hierBranch val="init"/>
        </dgm:presLayoutVars>
      </dgm:prSet>
      <dgm:spPr/>
    </dgm:pt>
    <dgm:pt modelId="{04B0B02F-573E-49D4-8AA6-0BA5F2BE19F1}" type="pres">
      <dgm:prSet presAssocID="{C9F2DFA7-1A34-42DA-8C69-B535D637BB79}" presName="rootComposite" presStyleCnt="0"/>
      <dgm:spPr/>
    </dgm:pt>
    <dgm:pt modelId="{EB81E775-D53B-401A-8FA5-4D5EE77557F1}" type="pres">
      <dgm:prSet presAssocID="{C9F2DFA7-1A34-42DA-8C69-B535D637BB79}" presName="rootText" presStyleLbl="node4" presStyleIdx="2" presStyleCnt="9">
        <dgm:presLayoutVars>
          <dgm:chPref val="3"/>
        </dgm:presLayoutVars>
      </dgm:prSet>
      <dgm:spPr/>
    </dgm:pt>
    <dgm:pt modelId="{796F5B5A-FE1B-4CAB-AA11-740889A40495}" type="pres">
      <dgm:prSet presAssocID="{C9F2DFA7-1A34-42DA-8C69-B535D637BB79}" presName="rootConnector" presStyleLbl="node4" presStyleIdx="2" presStyleCnt="9"/>
      <dgm:spPr/>
    </dgm:pt>
    <dgm:pt modelId="{DF327CA1-A54B-4F9D-A496-80372748DAC0}" type="pres">
      <dgm:prSet presAssocID="{C9F2DFA7-1A34-42DA-8C69-B535D637BB79}" presName="hierChild4" presStyleCnt="0"/>
      <dgm:spPr/>
    </dgm:pt>
    <dgm:pt modelId="{AC4591AA-56DD-4FF1-97C0-800A4E34B854}" type="pres">
      <dgm:prSet presAssocID="{C9F2DFA7-1A34-42DA-8C69-B535D637BB79}" presName="hierChild5" presStyleCnt="0"/>
      <dgm:spPr/>
    </dgm:pt>
    <dgm:pt modelId="{4479A55D-965F-4B68-84DB-B95A04A90561}" type="pres">
      <dgm:prSet presAssocID="{B45645D4-AC8F-4577-A649-D457CD2C398E}" presName="hierChild5" presStyleCnt="0"/>
      <dgm:spPr/>
    </dgm:pt>
    <dgm:pt modelId="{E07C2F38-9E11-4E84-8ED4-D1BCF3D6EFEB}" type="pres">
      <dgm:prSet presAssocID="{DD84E7EB-D40C-42D6-81DD-593FD2252506}" presName="Name35" presStyleLbl="parChTrans1D3" presStyleIdx="1" presStyleCnt="3"/>
      <dgm:spPr/>
    </dgm:pt>
    <dgm:pt modelId="{D624EC1E-A48B-43B7-9189-53E96389D78C}" type="pres">
      <dgm:prSet presAssocID="{48D5A214-093A-4378-9571-E5D41D606CC9}" presName="hierRoot2" presStyleCnt="0">
        <dgm:presLayoutVars>
          <dgm:hierBranch val="init"/>
        </dgm:presLayoutVars>
      </dgm:prSet>
      <dgm:spPr/>
    </dgm:pt>
    <dgm:pt modelId="{110C57F4-639A-4A65-81C8-44F6BA01C1AC}" type="pres">
      <dgm:prSet presAssocID="{48D5A214-093A-4378-9571-E5D41D606CC9}" presName="rootComposite" presStyleCnt="0"/>
      <dgm:spPr/>
    </dgm:pt>
    <dgm:pt modelId="{7E8E719C-5C00-411A-B1E0-4625B7A0B565}" type="pres">
      <dgm:prSet presAssocID="{48D5A214-093A-4378-9571-E5D41D606CC9}" presName="rootText" presStyleLbl="node3" presStyleIdx="1" presStyleCnt="3">
        <dgm:presLayoutVars>
          <dgm:chPref val="3"/>
        </dgm:presLayoutVars>
      </dgm:prSet>
      <dgm:spPr/>
    </dgm:pt>
    <dgm:pt modelId="{6FFBD04B-470B-4C3B-A243-5EB9BADC9E1E}" type="pres">
      <dgm:prSet presAssocID="{48D5A214-093A-4378-9571-E5D41D606CC9}" presName="rootConnector" presStyleLbl="node3" presStyleIdx="1" presStyleCnt="3"/>
      <dgm:spPr/>
    </dgm:pt>
    <dgm:pt modelId="{9DAFAD24-7923-47FF-9525-83C04A3CDE49}" type="pres">
      <dgm:prSet presAssocID="{48D5A214-093A-4378-9571-E5D41D606CC9}" presName="hierChild4" presStyleCnt="0"/>
      <dgm:spPr/>
    </dgm:pt>
    <dgm:pt modelId="{99574FA8-EE03-45E9-96A0-4ADF68C8DACE}" type="pres">
      <dgm:prSet presAssocID="{A91CFE1F-CB80-4A71-9512-9A92745572F4}" presName="Name37" presStyleLbl="parChTrans1D4" presStyleIdx="3" presStyleCnt="9"/>
      <dgm:spPr/>
    </dgm:pt>
    <dgm:pt modelId="{01445467-365D-44CC-B055-D13BDD3C9B3F}" type="pres">
      <dgm:prSet presAssocID="{4CEDFCA6-AE91-4A38-A554-F12FC8FB895C}" presName="hierRoot2" presStyleCnt="0">
        <dgm:presLayoutVars>
          <dgm:hierBranch val="init"/>
        </dgm:presLayoutVars>
      </dgm:prSet>
      <dgm:spPr/>
    </dgm:pt>
    <dgm:pt modelId="{7F885733-A573-4E9A-B7F2-2102633F894C}" type="pres">
      <dgm:prSet presAssocID="{4CEDFCA6-AE91-4A38-A554-F12FC8FB895C}" presName="rootComposite" presStyleCnt="0"/>
      <dgm:spPr/>
    </dgm:pt>
    <dgm:pt modelId="{8FB6E438-E461-4BDB-85B1-590D068CFDF9}" type="pres">
      <dgm:prSet presAssocID="{4CEDFCA6-AE91-4A38-A554-F12FC8FB895C}" presName="rootText" presStyleLbl="node4" presStyleIdx="3" presStyleCnt="9">
        <dgm:presLayoutVars>
          <dgm:chPref val="3"/>
        </dgm:presLayoutVars>
      </dgm:prSet>
      <dgm:spPr/>
    </dgm:pt>
    <dgm:pt modelId="{F26580EF-8721-4530-A88B-EE1C8DCD2982}" type="pres">
      <dgm:prSet presAssocID="{4CEDFCA6-AE91-4A38-A554-F12FC8FB895C}" presName="rootConnector" presStyleLbl="node4" presStyleIdx="3" presStyleCnt="9"/>
      <dgm:spPr/>
    </dgm:pt>
    <dgm:pt modelId="{A8DB9850-30C3-42F4-88E2-E0C26670D00E}" type="pres">
      <dgm:prSet presAssocID="{4CEDFCA6-AE91-4A38-A554-F12FC8FB895C}" presName="hierChild4" presStyleCnt="0"/>
      <dgm:spPr/>
    </dgm:pt>
    <dgm:pt modelId="{FCF76825-325D-4C1E-AAF2-FEBD2EBE439C}" type="pres">
      <dgm:prSet presAssocID="{4CEDFCA6-AE91-4A38-A554-F12FC8FB895C}" presName="hierChild5" presStyleCnt="0"/>
      <dgm:spPr/>
    </dgm:pt>
    <dgm:pt modelId="{90AA961F-F230-4D2D-A6B5-9737835602C2}" type="pres">
      <dgm:prSet presAssocID="{CB76D2D5-3961-4979-BF46-E1A814CD2D9B}" presName="Name37" presStyleLbl="parChTrans1D4" presStyleIdx="4" presStyleCnt="9"/>
      <dgm:spPr/>
    </dgm:pt>
    <dgm:pt modelId="{EE453C20-27AA-4F00-A53E-41AF0A0404F2}" type="pres">
      <dgm:prSet presAssocID="{8FF7E3CD-C18D-4FA0-A064-110A5E4F97BA}" presName="hierRoot2" presStyleCnt="0">
        <dgm:presLayoutVars>
          <dgm:hierBranch val="init"/>
        </dgm:presLayoutVars>
      </dgm:prSet>
      <dgm:spPr/>
    </dgm:pt>
    <dgm:pt modelId="{81D4E49E-92AB-4B4C-AA3F-037BB24CA029}" type="pres">
      <dgm:prSet presAssocID="{8FF7E3CD-C18D-4FA0-A064-110A5E4F97BA}" presName="rootComposite" presStyleCnt="0"/>
      <dgm:spPr/>
    </dgm:pt>
    <dgm:pt modelId="{F466A9DB-F29B-45C4-9D32-B5E9419122C2}" type="pres">
      <dgm:prSet presAssocID="{8FF7E3CD-C18D-4FA0-A064-110A5E4F97BA}" presName="rootText" presStyleLbl="node4" presStyleIdx="4" presStyleCnt="9">
        <dgm:presLayoutVars>
          <dgm:chPref val="3"/>
        </dgm:presLayoutVars>
      </dgm:prSet>
      <dgm:spPr/>
    </dgm:pt>
    <dgm:pt modelId="{C8ADDC64-DE4D-476D-8F2A-195C0878FB97}" type="pres">
      <dgm:prSet presAssocID="{8FF7E3CD-C18D-4FA0-A064-110A5E4F97BA}" presName="rootConnector" presStyleLbl="node4" presStyleIdx="4" presStyleCnt="9"/>
      <dgm:spPr/>
    </dgm:pt>
    <dgm:pt modelId="{0876FE5C-B3EE-4B30-A23B-9D3ACF247B6F}" type="pres">
      <dgm:prSet presAssocID="{8FF7E3CD-C18D-4FA0-A064-110A5E4F97BA}" presName="hierChild4" presStyleCnt="0"/>
      <dgm:spPr/>
    </dgm:pt>
    <dgm:pt modelId="{35BE168F-F004-4117-A8E2-C3F856946F98}" type="pres">
      <dgm:prSet presAssocID="{8FF7E3CD-C18D-4FA0-A064-110A5E4F97BA}" presName="hierChild5" presStyleCnt="0"/>
      <dgm:spPr/>
    </dgm:pt>
    <dgm:pt modelId="{C472DAB8-5225-42EA-AC00-D3F6C3A22910}" type="pres">
      <dgm:prSet presAssocID="{BCFD7EDE-515D-4404-8BCE-B24962CBBF44}" presName="Name37" presStyleLbl="parChTrans1D4" presStyleIdx="5" presStyleCnt="9"/>
      <dgm:spPr/>
    </dgm:pt>
    <dgm:pt modelId="{DD68FDBB-2056-4470-A8EB-F543F6048024}" type="pres">
      <dgm:prSet presAssocID="{5A115CDC-15AE-4705-B1BA-D915E216DD85}" presName="hierRoot2" presStyleCnt="0">
        <dgm:presLayoutVars>
          <dgm:hierBranch val="init"/>
        </dgm:presLayoutVars>
      </dgm:prSet>
      <dgm:spPr/>
    </dgm:pt>
    <dgm:pt modelId="{73D7359A-4896-4C5F-9B29-A7A9784F41CA}" type="pres">
      <dgm:prSet presAssocID="{5A115CDC-15AE-4705-B1BA-D915E216DD85}" presName="rootComposite" presStyleCnt="0"/>
      <dgm:spPr/>
    </dgm:pt>
    <dgm:pt modelId="{A0BE509B-2DB1-45A3-92A0-100B2982FC02}" type="pres">
      <dgm:prSet presAssocID="{5A115CDC-15AE-4705-B1BA-D915E216DD85}" presName="rootText" presStyleLbl="node4" presStyleIdx="5" presStyleCnt="9">
        <dgm:presLayoutVars>
          <dgm:chPref val="3"/>
        </dgm:presLayoutVars>
      </dgm:prSet>
      <dgm:spPr/>
    </dgm:pt>
    <dgm:pt modelId="{2387E100-B647-488A-ABCC-35783CB0D069}" type="pres">
      <dgm:prSet presAssocID="{5A115CDC-15AE-4705-B1BA-D915E216DD85}" presName="rootConnector" presStyleLbl="node4" presStyleIdx="5" presStyleCnt="9"/>
      <dgm:spPr/>
    </dgm:pt>
    <dgm:pt modelId="{77969863-F0D0-4744-BCB4-57CA72BA5294}" type="pres">
      <dgm:prSet presAssocID="{5A115CDC-15AE-4705-B1BA-D915E216DD85}" presName="hierChild4" presStyleCnt="0"/>
      <dgm:spPr/>
    </dgm:pt>
    <dgm:pt modelId="{60AB51FE-3D3B-4321-A406-8FAE40D376D8}" type="pres">
      <dgm:prSet presAssocID="{5A115CDC-15AE-4705-B1BA-D915E216DD85}" presName="hierChild5" presStyleCnt="0"/>
      <dgm:spPr/>
    </dgm:pt>
    <dgm:pt modelId="{E5B6D4A5-8FA8-45E5-8A2F-6E7418C7DEAD}" type="pres">
      <dgm:prSet presAssocID="{48D5A214-093A-4378-9571-E5D41D606CC9}" presName="hierChild5" presStyleCnt="0"/>
      <dgm:spPr/>
    </dgm:pt>
    <dgm:pt modelId="{AF25B5FD-7AC4-4B08-BC24-6C588C432E8F}" type="pres">
      <dgm:prSet presAssocID="{2DC906A5-585B-4AF6-A428-9C919535B361}" presName="Name35" presStyleLbl="parChTrans1D3" presStyleIdx="2" presStyleCnt="3"/>
      <dgm:spPr/>
    </dgm:pt>
    <dgm:pt modelId="{16430085-13D8-4C7B-9E46-DEF43883B6E3}" type="pres">
      <dgm:prSet presAssocID="{3143F011-F0D1-40B3-8F99-120A688FC24A}" presName="hierRoot2" presStyleCnt="0">
        <dgm:presLayoutVars>
          <dgm:hierBranch val="init"/>
        </dgm:presLayoutVars>
      </dgm:prSet>
      <dgm:spPr/>
    </dgm:pt>
    <dgm:pt modelId="{957F271B-FACD-45F8-8D3D-9DA9F66C5B1C}" type="pres">
      <dgm:prSet presAssocID="{3143F011-F0D1-40B3-8F99-120A688FC24A}" presName="rootComposite" presStyleCnt="0"/>
      <dgm:spPr/>
    </dgm:pt>
    <dgm:pt modelId="{9517F467-DBDB-44B6-9F35-89BA2A22F7C1}" type="pres">
      <dgm:prSet presAssocID="{3143F011-F0D1-40B3-8F99-120A688FC24A}" presName="rootText" presStyleLbl="node3" presStyleIdx="2" presStyleCnt="3">
        <dgm:presLayoutVars>
          <dgm:chPref val="3"/>
        </dgm:presLayoutVars>
      </dgm:prSet>
      <dgm:spPr/>
    </dgm:pt>
    <dgm:pt modelId="{2DB1276F-79E4-49D1-BB1D-7F025A610A78}" type="pres">
      <dgm:prSet presAssocID="{3143F011-F0D1-40B3-8F99-120A688FC24A}" presName="rootConnector" presStyleLbl="node3" presStyleIdx="2" presStyleCnt="3"/>
      <dgm:spPr/>
    </dgm:pt>
    <dgm:pt modelId="{37E86A2E-B82E-4BA0-AFD5-3AB651FBB667}" type="pres">
      <dgm:prSet presAssocID="{3143F011-F0D1-40B3-8F99-120A688FC24A}" presName="hierChild4" presStyleCnt="0"/>
      <dgm:spPr/>
    </dgm:pt>
    <dgm:pt modelId="{42B14759-BBDD-44CD-8C46-2A965E3D4F08}" type="pres">
      <dgm:prSet presAssocID="{21BAF1E9-2BCB-46F1-B7D3-A0FF50C49AE9}" presName="Name37" presStyleLbl="parChTrans1D4" presStyleIdx="6" presStyleCnt="9"/>
      <dgm:spPr/>
    </dgm:pt>
    <dgm:pt modelId="{ADB5F3C7-C064-453C-968C-682B593F65F2}" type="pres">
      <dgm:prSet presAssocID="{C886551A-F492-4077-8F3C-0AC088791617}" presName="hierRoot2" presStyleCnt="0">
        <dgm:presLayoutVars>
          <dgm:hierBranch val="init"/>
        </dgm:presLayoutVars>
      </dgm:prSet>
      <dgm:spPr/>
    </dgm:pt>
    <dgm:pt modelId="{088722A7-684F-495F-B60F-ECA7F4B43ADA}" type="pres">
      <dgm:prSet presAssocID="{C886551A-F492-4077-8F3C-0AC088791617}" presName="rootComposite" presStyleCnt="0"/>
      <dgm:spPr/>
    </dgm:pt>
    <dgm:pt modelId="{EADBE546-3C58-4C33-AF2E-866AE09C2229}" type="pres">
      <dgm:prSet presAssocID="{C886551A-F492-4077-8F3C-0AC088791617}" presName="rootText" presStyleLbl="node4" presStyleIdx="6" presStyleCnt="9">
        <dgm:presLayoutVars>
          <dgm:chPref val="3"/>
        </dgm:presLayoutVars>
      </dgm:prSet>
      <dgm:spPr/>
    </dgm:pt>
    <dgm:pt modelId="{757D5DF1-E9C1-4396-822C-EB7D3C14AF6B}" type="pres">
      <dgm:prSet presAssocID="{C886551A-F492-4077-8F3C-0AC088791617}" presName="rootConnector" presStyleLbl="node4" presStyleIdx="6" presStyleCnt="9"/>
      <dgm:spPr/>
    </dgm:pt>
    <dgm:pt modelId="{E013EDA6-BDCC-43E4-B766-7CCB1FCEB01B}" type="pres">
      <dgm:prSet presAssocID="{C886551A-F492-4077-8F3C-0AC088791617}" presName="hierChild4" presStyleCnt="0"/>
      <dgm:spPr/>
    </dgm:pt>
    <dgm:pt modelId="{B0A02941-50FB-43C2-8062-571B12F554F8}" type="pres">
      <dgm:prSet presAssocID="{C886551A-F492-4077-8F3C-0AC088791617}" presName="hierChild5" presStyleCnt="0"/>
      <dgm:spPr/>
    </dgm:pt>
    <dgm:pt modelId="{6B81B2CA-E472-47C0-B90C-1EE9C46603AA}" type="pres">
      <dgm:prSet presAssocID="{B4F2C5C3-8CBF-4624-B537-0C171387BA72}" presName="Name37" presStyleLbl="parChTrans1D4" presStyleIdx="7" presStyleCnt="9"/>
      <dgm:spPr/>
    </dgm:pt>
    <dgm:pt modelId="{B06BCEBC-E678-4F0A-BE5E-DDE6AB7F4017}" type="pres">
      <dgm:prSet presAssocID="{1FDD2DD4-1E8C-41C1-9E1B-70C8EEEB0636}" presName="hierRoot2" presStyleCnt="0">
        <dgm:presLayoutVars>
          <dgm:hierBranch val="init"/>
        </dgm:presLayoutVars>
      </dgm:prSet>
      <dgm:spPr/>
    </dgm:pt>
    <dgm:pt modelId="{7EA59DBB-AAE7-4EEB-B30C-942B0B08D6BD}" type="pres">
      <dgm:prSet presAssocID="{1FDD2DD4-1E8C-41C1-9E1B-70C8EEEB0636}" presName="rootComposite" presStyleCnt="0"/>
      <dgm:spPr/>
    </dgm:pt>
    <dgm:pt modelId="{30A76EA5-9D21-4BE0-B0BA-F5432E951557}" type="pres">
      <dgm:prSet presAssocID="{1FDD2DD4-1E8C-41C1-9E1B-70C8EEEB0636}" presName="rootText" presStyleLbl="node4" presStyleIdx="7" presStyleCnt="9">
        <dgm:presLayoutVars>
          <dgm:chPref val="3"/>
        </dgm:presLayoutVars>
      </dgm:prSet>
      <dgm:spPr/>
    </dgm:pt>
    <dgm:pt modelId="{0A6D23FE-E897-454D-B6CA-51AA0E9507E7}" type="pres">
      <dgm:prSet presAssocID="{1FDD2DD4-1E8C-41C1-9E1B-70C8EEEB0636}" presName="rootConnector" presStyleLbl="node4" presStyleIdx="7" presStyleCnt="9"/>
      <dgm:spPr/>
    </dgm:pt>
    <dgm:pt modelId="{B522DC70-9DA0-48CF-9D71-42D93E814406}" type="pres">
      <dgm:prSet presAssocID="{1FDD2DD4-1E8C-41C1-9E1B-70C8EEEB0636}" presName="hierChild4" presStyleCnt="0"/>
      <dgm:spPr/>
    </dgm:pt>
    <dgm:pt modelId="{1F8A1D6A-B2E4-4745-B92F-FB682BF15C87}" type="pres">
      <dgm:prSet presAssocID="{1FDD2DD4-1E8C-41C1-9E1B-70C8EEEB0636}" presName="hierChild5" presStyleCnt="0"/>
      <dgm:spPr/>
    </dgm:pt>
    <dgm:pt modelId="{91F74D29-39CF-4670-BC37-6046B9B02A56}" type="pres">
      <dgm:prSet presAssocID="{3A77D31A-77DC-47E8-9CC2-B15980CD1618}" presName="Name37" presStyleLbl="parChTrans1D4" presStyleIdx="8" presStyleCnt="9"/>
      <dgm:spPr/>
    </dgm:pt>
    <dgm:pt modelId="{EB49889A-82EC-4F13-B545-55A9977AE8F8}" type="pres">
      <dgm:prSet presAssocID="{0377FFC2-5B6C-4F6C-AD16-EE6118C23EB0}" presName="hierRoot2" presStyleCnt="0">
        <dgm:presLayoutVars>
          <dgm:hierBranch val="init"/>
        </dgm:presLayoutVars>
      </dgm:prSet>
      <dgm:spPr/>
    </dgm:pt>
    <dgm:pt modelId="{44D8E913-C19D-4B6B-A024-4FF5A500942B}" type="pres">
      <dgm:prSet presAssocID="{0377FFC2-5B6C-4F6C-AD16-EE6118C23EB0}" presName="rootComposite" presStyleCnt="0"/>
      <dgm:spPr/>
    </dgm:pt>
    <dgm:pt modelId="{796D9CF4-9B24-4A2C-BBCB-4D2C6FAB8666}" type="pres">
      <dgm:prSet presAssocID="{0377FFC2-5B6C-4F6C-AD16-EE6118C23EB0}" presName="rootText" presStyleLbl="node4" presStyleIdx="8" presStyleCnt="9">
        <dgm:presLayoutVars>
          <dgm:chPref val="3"/>
        </dgm:presLayoutVars>
      </dgm:prSet>
      <dgm:spPr/>
    </dgm:pt>
    <dgm:pt modelId="{3CD0910A-A281-43EC-A5BA-2A6D0C887E8D}" type="pres">
      <dgm:prSet presAssocID="{0377FFC2-5B6C-4F6C-AD16-EE6118C23EB0}" presName="rootConnector" presStyleLbl="node4" presStyleIdx="8" presStyleCnt="9"/>
      <dgm:spPr/>
    </dgm:pt>
    <dgm:pt modelId="{35F4EB61-816A-481B-A643-15253BD8E594}" type="pres">
      <dgm:prSet presAssocID="{0377FFC2-5B6C-4F6C-AD16-EE6118C23EB0}" presName="hierChild4" presStyleCnt="0"/>
      <dgm:spPr/>
    </dgm:pt>
    <dgm:pt modelId="{27DC37F0-6C94-42C8-BD28-1C94F299C735}" type="pres">
      <dgm:prSet presAssocID="{0377FFC2-5B6C-4F6C-AD16-EE6118C23EB0}" presName="hierChild5" presStyleCnt="0"/>
      <dgm:spPr/>
    </dgm:pt>
    <dgm:pt modelId="{F683A852-6234-42B0-A80A-8C6358054676}" type="pres">
      <dgm:prSet presAssocID="{3143F011-F0D1-40B3-8F99-120A688FC24A}" presName="hierChild5" presStyleCnt="0"/>
      <dgm:spPr/>
    </dgm:pt>
    <dgm:pt modelId="{85A84D1C-AA70-4C9A-A596-C43F9D6EEF0C}" type="pres">
      <dgm:prSet presAssocID="{1B268FA3-EC41-4FF0-97BF-C52E9316E93D}" presName="hierChild5" presStyleCnt="0"/>
      <dgm:spPr/>
    </dgm:pt>
    <dgm:pt modelId="{DE3696BA-9263-4B56-9753-A8D51F18E084}" type="pres">
      <dgm:prSet presAssocID="{66F79C97-DA9D-4D87-B375-5C8B465D5400}" presName="hierChild3" presStyleCnt="0"/>
      <dgm:spPr/>
    </dgm:pt>
  </dgm:ptLst>
  <dgm:cxnLst>
    <dgm:cxn modelId="{ACB5D703-FA68-452A-BF8A-EBBF7F4658AD}" type="presOf" srcId="{C886551A-F492-4077-8F3C-0AC088791617}" destId="{757D5DF1-E9C1-4396-822C-EB7D3C14AF6B}" srcOrd="1" destOrd="0" presId="urn:microsoft.com/office/officeart/2005/8/layout/orgChart1"/>
    <dgm:cxn modelId="{41E82808-0A2A-4353-B587-D96870B34794}" srcId="{48D5A214-093A-4378-9571-E5D41D606CC9}" destId="{5A115CDC-15AE-4705-B1BA-D915E216DD85}" srcOrd="2" destOrd="0" parTransId="{BCFD7EDE-515D-4404-8BCE-B24962CBBF44}" sibTransId="{F4D24091-2020-4E21-8162-89E83E71B87B}"/>
    <dgm:cxn modelId="{E5B31209-B383-49FA-AF6B-564E8B97DE62}" srcId="{48D5A214-093A-4378-9571-E5D41D606CC9}" destId="{4CEDFCA6-AE91-4A38-A554-F12FC8FB895C}" srcOrd="0" destOrd="0" parTransId="{A91CFE1F-CB80-4A71-9512-9A92745572F4}" sibTransId="{FE2DCFCD-8CFD-4582-A658-63C08C88E8CB}"/>
    <dgm:cxn modelId="{39FF790A-A36C-4019-B963-B045BE6DDB5B}" type="presOf" srcId="{A976B606-B4B5-4205-8A42-5DF809748888}" destId="{F6788754-52B8-4475-A5A5-19332C1DC20D}" srcOrd="0" destOrd="0" presId="urn:microsoft.com/office/officeart/2005/8/layout/orgChart1"/>
    <dgm:cxn modelId="{3155590C-4587-4FBA-B7E1-1AF468AD2A9E}" srcId="{66F79C97-DA9D-4D87-B375-5C8B465D5400}" destId="{AC6AEA25-22BB-4C60-ACAD-43059B2D3E40}" srcOrd="0" destOrd="0" parTransId="{1469409C-883A-42B2-B3CD-AB918CB1C4E1}" sibTransId="{4857819E-9189-417B-95B0-BC92020D06CA}"/>
    <dgm:cxn modelId="{7DE4DC16-9EC2-41A8-AE6B-78106F23898D}" type="presOf" srcId="{1B268FA3-EC41-4FF0-97BF-C52E9316E93D}" destId="{A4504C65-6F48-40E5-90F7-013809B7852B}" srcOrd="0" destOrd="0" presId="urn:microsoft.com/office/officeart/2005/8/layout/orgChart1"/>
    <dgm:cxn modelId="{F3F1301C-DC52-41B8-AE74-1C1F8B4C7475}" type="presOf" srcId="{AC6AEA25-22BB-4C60-ACAD-43059B2D3E40}" destId="{DBD4C9C9-194B-46A8-A92C-8D7C92340299}" srcOrd="0" destOrd="0" presId="urn:microsoft.com/office/officeart/2005/8/layout/orgChart1"/>
    <dgm:cxn modelId="{97310A1F-8B8D-4BC8-A5C8-87F567DE9325}" type="presOf" srcId="{5A115CDC-15AE-4705-B1BA-D915E216DD85}" destId="{2387E100-B647-488A-ABCC-35783CB0D069}" srcOrd="1" destOrd="0" presId="urn:microsoft.com/office/officeart/2005/8/layout/orgChart1"/>
    <dgm:cxn modelId="{D42B4020-C6F5-4137-B4ED-3EA29A3AB468}" type="presOf" srcId="{1FDD2DD4-1E8C-41C1-9E1B-70C8EEEB0636}" destId="{30A76EA5-9D21-4BE0-B0BA-F5432E951557}" srcOrd="0" destOrd="0" presId="urn:microsoft.com/office/officeart/2005/8/layout/orgChart1"/>
    <dgm:cxn modelId="{5E86DB23-A528-471F-AD77-2E8308DDD500}" type="presOf" srcId="{DAE1191B-EB19-4CB2-AEF1-42D0EAAA0DDD}" destId="{88CBB3D1-07A9-43EA-94F7-A88C0266F236}" srcOrd="0" destOrd="0" presId="urn:microsoft.com/office/officeart/2005/8/layout/orgChart1"/>
    <dgm:cxn modelId="{F3721825-976C-413F-B1F1-9135DBE0320F}" type="presOf" srcId="{0839793F-B86A-4381-92EF-FFA1D35C4C4E}" destId="{2466BA81-FE7F-4799-A11C-AD11BFBE460C}" srcOrd="0" destOrd="0" presId="urn:microsoft.com/office/officeart/2005/8/layout/orgChart1"/>
    <dgm:cxn modelId="{15453827-E57E-4775-8AED-71090EF5C7DC}" type="presOf" srcId="{DAE1191B-EB19-4CB2-AEF1-42D0EAAA0DDD}" destId="{0FDBB8C1-B8B3-438E-BEA6-BF4569862D5C}" srcOrd="1" destOrd="0" presId="urn:microsoft.com/office/officeart/2005/8/layout/orgChart1"/>
    <dgm:cxn modelId="{A6E70129-4A70-4B80-87F2-3AECDC9657F0}" type="presOf" srcId="{3143F011-F0D1-40B3-8F99-120A688FC24A}" destId="{2DB1276F-79E4-49D1-BB1D-7F025A610A78}" srcOrd="1" destOrd="0" presId="urn:microsoft.com/office/officeart/2005/8/layout/orgChart1"/>
    <dgm:cxn modelId="{CD180F2F-64FE-4FC8-B31A-A79D755C4328}" srcId="{1B268FA3-EC41-4FF0-97BF-C52E9316E93D}" destId="{3143F011-F0D1-40B3-8F99-120A688FC24A}" srcOrd="2" destOrd="0" parTransId="{2DC906A5-585B-4AF6-A428-9C919535B361}" sibTransId="{EB28DFFD-B3CE-47D4-9FE6-95ACFC100DD5}"/>
    <dgm:cxn modelId="{DD69AB2F-0D10-4400-BA2A-ED4B82F2F909}" type="presOf" srcId="{20458DEB-5CA0-492D-94D8-1D8C3CBC4398}" destId="{D42C3D54-F5C3-4A2F-85DC-CD5F8B912650}" srcOrd="1" destOrd="0" presId="urn:microsoft.com/office/officeart/2005/8/layout/orgChart1"/>
    <dgm:cxn modelId="{03254430-2DF5-4863-9D20-31E25F4BD837}" type="presOf" srcId="{1469409C-883A-42B2-B3CD-AB918CB1C4E1}" destId="{AFA976B3-64B7-4374-9AEE-D123E001B119}" srcOrd="0" destOrd="0" presId="urn:microsoft.com/office/officeart/2005/8/layout/orgChart1"/>
    <dgm:cxn modelId="{E0EFB330-B24D-4361-90B8-D845C6ED31BD}" type="presOf" srcId="{1B268FA3-EC41-4FF0-97BF-C52E9316E93D}" destId="{37F92DDD-5A53-4E4A-801C-77ADDD3890CE}" srcOrd="1" destOrd="0" presId="urn:microsoft.com/office/officeart/2005/8/layout/orgChart1"/>
    <dgm:cxn modelId="{4A6AC533-FC41-45AF-94A4-508155313137}" srcId="{B45645D4-AC8F-4577-A649-D457CD2C398E}" destId="{20458DEB-5CA0-492D-94D8-1D8C3CBC4398}" srcOrd="0" destOrd="0" parTransId="{D6212C80-6257-490F-9583-7C879EBA3222}" sibTransId="{F0F0D4DF-0B1F-41C7-829E-E809918086A8}"/>
    <dgm:cxn modelId="{03815A3C-B9F2-403E-B753-521D7947D722}" srcId="{B45645D4-AC8F-4577-A649-D457CD2C398E}" destId="{C9F2DFA7-1A34-42DA-8C69-B535D637BB79}" srcOrd="2" destOrd="0" parTransId="{7F6FA3CF-44D4-46AE-8556-74CFCF13FAF1}" sibTransId="{416178A5-CA66-4FF5-A574-ECDE024F2A64}"/>
    <dgm:cxn modelId="{F768225B-53FE-4C0B-AB58-B05EAFAB8BC2}" type="presOf" srcId="{C886551A-F492-4077-8F3C-0AC088791617}" destId="{EADBE546-3C58-4C33-AF2E-866AE09C2229}" srcOrd="0" destOrd="0" presId="urn:microsoft.com/office/officeart/2005/8/layout/orgChart1"/>
    <dgm:cxn modelId="{79D2805F-439F-4A4F-B47B-85AD26837901}" type="presOf" srcId="{66F79C97-DA9D-4D87-B375-5C8B465D5400}" destId="{0AFDFD10-D617-4EA3-AEEE-4E6C8224B998}" srcOrd="1" destOrd="0" presId="urn:microsoft.com/office/officeart/2005/8/layout/orgChart1"/>
    <dgm:cxn modelId="{4D129761-3E8E-4CA5-AE32-B3DB115823AB}" type="presOf" srcId="{8FF7E3CD-C18D-4FA0-A064-110A5E4F97BA}" destId="{C8ADDC64-DE4D-476D-8F2A-195C0878FB97}" srcOrd="1" destOrd="0" presId="urn:microsoft.com/office/officeart/2005/8/layout/orgChart1"/>
    <dgm:cxn modelId="{0192DA61-7585-40E9-ABC3-D582D66FD633}" type="presOf" srcId="{B4F2C5C3-8CBF-4624-B537-0C171387BA72}" destId="{6B81B2CA-E472-47C0-B90C-1EE9C46603AA}" srcOrd="0" destOrd="0" presId="urn:microsoft.com/office/officeart/2005/8/layout/orgChart1"/>
    <dgm:cxn modelId="{9D0D0A67-244C-41FB-B294-FA5CF514D28E}" type="presOf" srcId="{05342F84-A6AE-49BE-9447-B0755A526BEC}" destId="{9B2FDA18-9D7E-4914-86D1-DCDF344CB929}" srcOrd="0" destOrd="0" presId="urn:microsoft.com/office/officeart/2005/8/layout/orgChart1"/>
    <dgm:cxn modelId="{0798A948-0B89-4441-BC29-36F7F8CBF204}" type="presOf" srcId="{BCFD7EDE-515D-4404-8BCE-B24962CBBF44}" destId="{C472DAB8-5225-42EA-AC00-D3F6C3A22910}" srcOrd="0" destOrd="0" presId="urn:microsoft.com/office/officeart/2005/8/layout/orgChart1"/>
    <dgm:cxn modelId="{DEAA4149-0B2E-406C-AF1F-1CBCCF29F310}" srcId="{66F79C97-DA9D-4D87-B375-5C8B465D5400}" destId="{DAE1191B-EB19-4CB2-AEF1-42D0EAAA0DDD}" srcOrd="1" destOrd="0" parTransId="{0839793F-B86A-4381-92EF-FFA1D35C4C4E}" sibTransId="{3C7D08BF-BE01-409B-A29E-3A10CC1FB14E}"/>
    <dgm:cxn modelId="{1FAEA849-559E-4160-8E05-538C9F770483}" type="presOf" srcId="{4CEDFCA6-AE91-4A38-A554-F12FC8FB895C}" destId="{8FB6E438-E461-4BDB-85B1-590D068CFDF9}" srcOrd="0" destOrd="0" presId="urn:microsoft.com/office/officeart/2005/8/layout/orgChart1"/>
    <dgm:cxn modelId="{5AE40A6B-F575-4E9A-B4FE-B249966BD852}" type="presOf" srcId="{CB76D2D5-3961-4979-BF46-E1A814CD2D9B}" destId="{90AA961F-F230-4D2D-A6B5-9737835602C2}" srcOrd="0" destOrd="0" presId="urn:microsoft.com/office/officeart/2005/8/layout/orgChart1"/>
    <dgm:cxn modelId="{F2B5D94F-4364-4292-9461-8481AE44DDB3}" srcId="{3143F011-F0D1-40B3-8F99-120A688FC24A}" destId="{1FDD2DD4-1E8C-41C1-9E1B-70C8EEEB0636}" srcOrd="1" destOrd="0" parTransId="{B4F2C5C3-8CBF-4624-B537-0C171387BA72}" sibTransId="{46C985DF-166C-4317-8064-EBE3F5821AF1}"/>
    <dgm:cxn modelId="{9F6FEA4F-D54D-491A-8EC4-36AB2A85C02B}" srcId="{66F79C97-DA9D-4D87-B375-5C8B465D5400}" destId="{1B268FA3-EC41-4FF0-97BF-C52E9316E93D}" srcOrd="2" destOrd="0" parTransId="{A976B606-B4B5-4205-8A42-5DF809748888}" sibTransId="{82FCF413-D9E9-4A76-A1CE-60E026E31713}"/>
    <dgm:cxn modelId="{05101750-6C4E-40AC-887A-9AD6462ACD9A}" type="presOf" srcId="{B45645D4-AC8F-4577-A649-D457CD2C398E}" destId="{E940C287-C9E3-44E6-AB0A-242E911A61CE}" srcOrd="1" destOrd="0" presId="urn:microsoft.com/office/officeart/2005/8/layout/orgChart1"/>
    <dgm:cxn modelId="{2D823070-E551-422C-AAB8-3BBCCBE687CF}" type="presOf" srcId="{C9F2DFA7-1A34-42DA-8C69-B535D637BB79}" destId="{796F5B5A-FE1B-4CAB-AA11-740889A40495}" srcOrd="1" destOrd="0" presId="urn:microsoft.com/office/officeart/2005/8/layout/orgChart1"/>
    <dgm:cxn modelId="{253F7A70-428B-4961-93A9-D3FAFFFA433E}" type="presOf" srcId="{1FDD2DD4-1E8C-41C1-9E1B-70C8EEEB0636}" destId="{0A6D23FE-E897-454D-B6CA-51AA0E9507E7}" srcOrd="1" destOrd="0" presId="urn:microsoft.com/office/officeart/2005/8/layout/orgChart1"/>
    <dgm:cxn modelId="{D25D8574-AD7F-4BDF-9B61-0D916D95A3B1}" type="presOf" srcId="{0377FFC2-5B6C-4F6C-AD16-EE6118C23EB0}" destId="{3CD0910A-A281-43EC-A5BA-2A6D0C887E8D}" srcOrd="1" destOrd="0" presId="urn:microsoft.com/office/officeart/2005/8/layout/orgChart1"/>
    <dgm:cxn modelId="{CFD1F554-5643-4D08-B0BD-AB138F961466}" type="presOf" srcId="{3A77D31A-77DC-47E8-9CC2-B15980CD1618}" destId="{91F74D29-39CF-4670-BC37-6046B9B02A56}" srcOrd="0" destOrd="0" presId="urn:microsoft.com/office/officeart/2005/8/layout/orgChart1"/>
    <dgm:cxn modelId="{B1118D75-02C6-4E0C-8744-41F3EB8AAD7B}" srcId="{3143F011-F0D1-40B3-8F99-120A688FC24A}" destId="{C886551A-F492-4077-8F3C-0AC088791617}" srcOrd="0" destOrd="0" parTransId="{21BAF1E9-2BCB-46F1-B7D3-A0FF50C49AE9}" sibTransId="{A97D5D2C-2F17-4288-9940-431EBC8B2DC4}"/>
    <dgm:cxn modelId="{D4C58E56-E575-4D65-9AF6-011C83EDB28B}" type="presOf" srcId="{66F79C97-DA9D-4D87-B375-5C8B465D5400}" destId="{23C934B6-0AAC-482B-B580-EC410D47510A}" srcOrd="0" destOrd="0" presId="urn:microsoft.com/office/officeart/2005/8/layout/orgChart1"/>
    <dgm:cxn modelId="{C6F91B5A-0B54-4A92-A568-A5FEB372E30C}" type="presOf" srcId="{C9F2DFA7-1A34-42DA-8C69-B535D637BB79}" destId="{EB81E775-D53B-401A-8FA5-4D5EE77557F1}" srcOrd="0" destOrd="0" presId="urn:microsoft.com/office/officeart/2005/8/layout/orgChart1"/>
    <dgm:cxn modelId="{BB914B5A-4160-4615-AC3D-9036D6502F44}" type="presOf" srcId="{DD84E7EB-D40C-42D6-81DD-593FD2252506}" destId="{E07C2F38-9E11-4E84-8ED4-D1BCF3D6EFEB}" srcOrd="0" destOrd="0" presId="urn:microsoft.com/office/officeart/2005/8/layout/orgChart1"/>
    <dgm:cxn modelId="{A7139B7C-038E-4408-BA7C-7A59422E114E}" type="presOf" srcId="{5A115CDC-15AE-4705-B1BA-D915E216DD85}" destId="{A0BE509B-2DB1-45A3-92A0-100B2982FC02}" srcOrd="0" destOrd="0" presId="urn:microsoft.com/office/officeart/2005/8/layout/orgChart1"/>
    <dgm:cxn modelId="{202C1E80-20E3-465F-A852-2F507273A4FC}" type="presOf" srcId="{8FF7E3CD-C18D-4FA0-A064-110A5E4F97BA}" destId="{F466A9DB-F29B-45C4-9D32-B5E9419122C2}" srcOrd="0" destOrd="0" presId="urn:microsoft.com/office/officeart/2005/8/layout/orgChart1"/>
    <dgm:cxn modelId="{F6D12781-AF92-494C-ACE6-19F3B42716D7}" type="presOf" srcId="{D6212C80-6257-490F-9583-7C879EBA3222}" destId="{C4D76DD8-8AA2-4A66-8782-69D5F6AA2997}" srcOrd="0" destOrd="0" presId="urn:microsoft.com/office/officeart/2005/8/layout/orgChart1"/>
    <dgm:cxn modelId="{9F7D9692-D50F-4101-8871-91D130989B5B}" type="presOf" srcId="{B45645D4-AC8F-4577-A649-D457CD2C398E}" destId="{6B00A78B-6B93-4256-9201-0B8CC1EB953D}" srcOrd="0" destOrd="0" presId="urn:microsoft.com/office/officeart/2005/8/layout/orgChart1"/>
    <dgm:cxn modelId="{B5B16799-BEBE-4000-9012-3A8793467AAF}" srcId="{910E6302-79AB-4A51-8490-CB61BD6D9CB3}" destId="{66F79C97-DA9D-4D87-B375-5C8B465D5400}" srcOrd="0" destOrd="0" parTransId="{0DE5945E-77EE-4063-A890-513D627DCC85}" sibTransId="{6DCD077D-CF10-41FC-8146-7ADFC3F4D19D}"/>
    <dgm:cxn modelId="{849B3AA2-1685-4F24-9FAE-261EEF03CD5B}" type="presOf" srcId="{3143F011-F0D1-40B3-8F99-120A688FC24A}" destId="{9517F467-DBDB-44B6-9F35-89BA2A22F7C1}" srcOrd="0" destOrd="0" presId="urn:microsoft.com/office/officeart/2005/8/layout/orgChart1"/>
    <dgm:cxn modelId="{3FB5AFA4-EF87-4F44-A3F5-559D55296200}" type="presOf" srcId="{F0041AA0-4ED1-4766-AE36-B4D978DA3BB4}" destId="{366CDC6F-FE2A-40DC-86F9-5FFDD6B19BAF}" srcOrd="0" destOrd="0" presId="urn:microsoft.com/office/officeart/2005/8/layout/orgChart1"/>
    <dgm:cxn modelId="{E7A7D0A5-BBE1-409B-924C-BA8333E1B52E}" type="presOf" srcId="{F0041AA0-4ED1-4766-AE36-B4D978DA3BB4}" destId="{D08F8006-4BED-4DA4-9C7E-F1C7B7897291}" srcOrd="1" destOrd="0" presId="urn:microsoft.com/office/officeart/2005/8/layout/orgChart1"/>
    <dgm:cxn modelId="{B2F463A6-9339-40B8-8DB8-44DAF884E986}" type="presOf" srcId="{910E6302-79AB-4A51-8490-CB61BD6D9CB3}" destId="{5A1CE18F-1B54-416F-AB46-78C73EA230BA}" srcOrd="0" destOrd="0" presId="urn:microsoft.com/office/officeart/2005/8/layout/orgChart1"/>
    <dgm:cxn modelId="{D0C2C4BA-9A4E-43B0-860A-395D7A6B126E}" type="presOf" srcId="{4CEDFCA6-AE91-4A38-A554-F12FC8FB895C}" destId="{F26580EF-8721-4530-A88B-EE1C8DCD2982}" srcOrd="1" destOrd="0" presId="urn:microsoft.com/office/officeart/2005/8/layout/orgChart1"/>
    <dgm:cxn modelId="{D93B1CCB-86BE-485D-B93B-52F2CF1D2316}" type="presOf" srcId="{48D5A214-093A-4378-9571-E5D41D606CC9}" destId="{7E8E719C-5C00-411A-B1E0-4625B7A0B565}" srcOrd="0" destOrd="0" presId="urn:microsoft.com/office/officeart/2005/8/layout/orgChart1"/>
    <dgm:cxn modelId="{07FDC2CC-EED9-44A6-91DE-4B0FEF5E1EA0}" srcId="{48D5A214-093A-4378-9571-E5D41D606CC9}" destId="{8FF7E3CD-C18D-4FA0-A064-110A5E4F97BA}" srcOrd="1" destOrd="0" parTransId="{CB76D2D5-3961-4979-BF46-E1A814CD2D9B}" sibTransId="{C6A8E6D5-FD4B-458D-8A67-4DDE28CB1D61}"/>
    <dgm:cxn modelId="{F09736CD-D602-4349-836B-ADCA6FFA8D45}" type="presOf" srcId="{A91CFE1F-CB80-4A71-9512-9A92745572F4}" destId="{99574FA8-EE03-45E9-96A0-4ADF68C8DACE}" srcOrd="0" destOrd="0" presId="urn:microsoft.com/office/officeart/2005/8/layout/orgChart1"/>
    <dgm:cxn modelId="{677154D6-0E0F-44F2-87B9-5B699469B421}" type="presOf" srcId="{48D5A214-093A-4378-9571-E5D41D606CC9}" destId="{6FFBD04B-470B-4C3B-A243-5EB9BADC9E1E}" srcOrd="1" destOrd="0" presId="urn:microsoft.com/office/officeart/2005/8/layout/orgChart1"/>
    <dgm:cxn modelId="{29D05AD7-A65B-42B8-A143-0C159A9BCBE7}" type="presOf" srcId="{21BAF1E9-2BCB-46F1-B7D3-A0FF50C49AE9}" destId="{42B14759-BBDD-44CD-8C46-2A965E3D4F08}" srcOrd="0" destOrd="0" presId="urn:microsoft.com/office/officeart/2005/8/layout/orgChart1"/>
    <dgm:cxn modelId="{624929D8-EBC0-4FBD-98C5-8B775B6F8DB3}" type="presOf" srcId="{20458DEB-5CA0-492D-94D8-1D8C3CBC4398}" destId="{FA0CA27B-9247-4D0F-94F3-63BEEADBF335}" srcOrd="0" destOrd="0" presId="urn:microsoft.com/office/officeart/2005/8/layout/orgChart1"/>
    <dgm:cxn modelId="{BA076ED9-2FC1-43AA-BB62-7219AF4BB759}" type="presOf" srcId="{AC6AEA25-22BB-4C60-ACAD-43059B2D3E40}" destId="{150889D6-186B-4927-B527-3291D27107D9}" srcOrd="1" destOrd="0" presId="urn:microsoft.com/office/officeart/2005/8/layout/orgChart1"/>
    <dgm:cxn modelId="{1EC7AEDA-A02E-4EF4-89C5-5CCFC41A534A}" type="presOf" srcId="{0377FFC2-5B6C-4F6C-AD16-EE6118C23EB0}" destId="{796D9CF4-9B24-4A2C-BBCB-4D2C6FAB8666}" srcOrd="0" destOrd="0" presId="urn:microsoft.com/office/officeart/2005/8/layout/orgChart1"/>
    <dgm:cxn modelId="{CA90CEDB-BA32-4EBA-BAEF-EE50B77A886D}" srcId="{1B268FA3-EC41-4FF0-97BF-C52E9316E93D}" destId="{B45645D4-AC8F-4577-A649-D457CD2C398E}" srcOrd="0" destOrd="0" parTransId="{EF5B0FDE-D974-453F-983A-24B2B3F03E68}" sibTransId="{660EBC9F-02DE-4972-8DFE-5686BB7148C8}"/>
    <dgm:cxn modelId="{AD859EDC-6FE2-4555-942D-20B7BEF57A1F}" type="presOf" srcId="{EF5B0FDE-D974-453F-983A-24B2B3F03E68}" destId="{2E12986A-CA29-451C-90BB-E7CBAAABA8A8}" srcOrd="0" destOrd="0" presId="urn:microsoft.com/office/officeart/2005/8/layout/orgChart1"/>
    <dgm:cxn modelId="{25C619E0-1A5E-4169-8308-C105B8B043E5}" type="presOf" srcId="{7F6FA3CF-44D4-46AE-8556-74CFCF13FAF1}" destId="{280D5275-A2D2-45FC-AD64-B6281783523F}" srcOrd="0" destOrd="0" presId="urn:microsoft.com/office/officeart/2005/8/layout/orgChart1"/>
    <dgm:cxn modelId="{56E3C2E5-EAB8-488F-AC45-F34CD78F7B6E}" srcId="{1B268FA3-EC41-4FF0-97BF-C52E9316E93D}" destId="{48D5A214-093A-4378-9571-E5D41D606CC9}" srcOrd="1" destOrd="0" parTransId="{DD84E7EB-D40C-42D6-81DD-593FD2252506}" sibTransId="{491A0378-8C3D-47C5-958F-129192971EE0}"/>
    <dgm:cxn modelId="{D65B0FEE-B013-4940-B6F8-2B97C8998EEF}" srcId="{B45645D4-AC8F-4577-A649-D457CD2C398E}" destId="{F0041AA0-4ED1-4766-AE36-B4D978DA3BB4}" srcOrd="1" destOrd="0" parTransId="{05342F84-A6AE-49BE-9447-B0755A526BEC}" sibTransId="{0952BE93-E29C-4089-BD6A-DE6E375F1F7F}"/>
    <dgm:cxn modelId="{C4F789F5-FC57-4683-B886-56E568A9BD7C}" srcId="{3143F011-F0D1-40B3-8F99-120A688FC24A}" destId="{0377FFC2-5B6C-4F6C-AD16-EE6118C23EB0}" srcOrd="2" destOrd="0" parTransId="{3A77D31A-77DC-47E8-9CC2-B15980CD1618}" sibTransId="{DBD40696-63E4-4D84-B825-22A044D2F69B}"/>
    <dgm:cxn modelId="{26551FFC-13B1-465F-8386-1B9983AF0F45}" type="presOf" srcId="{2DC906A5-585B-4AF6-A428-9C919535B361}" destId="{AF25B5FD-7AC4-4B08-BC24-6C588C432E8F}" srcOrd="0" destOrd="0" presId="urn:microsoft.com/office/officeart/2005/8/layout/orgChart1"/>
    <dgm:cxn modelId="{C289F108-C785-48C4-AB0A-6DA409CC0A06}" type="presParOf" srcId="{5A1CE18F-1B54-416F-AB46-78C73EA230BA}" destId="{F716D4E2-4A33-41C7-B98F-A9F42260E71A}" srcOrd="0" destOrd="0" presId="urn:microsoft.com/office/officeart/2005/8/layout/orgChart1"/>
    <dgm:cxn modelId="{80103ACB-D513-4F9C-8808-DD55A232BAB1}" type="presParOf" srcId="{F716D4E2-4A33-41C7-B98F-A9F42260E71A}" destId="{9D9635C2-717A-4187-8FD7-C8D15EB1D6F5}" srcOrd="0" destOrd="0" presId="urn:microsoft.com/office/officeart/2005/8/layout/orgChart1"/>
    <dgm:cxn modelId="{720F46B1-698A-4703-A827-B7442E3622E8}" type="presParOf" srcId="{9D9635C2-717A-4187-8FD7-C8D15EB1D6F5}" destId="{23C934B6-0AAC-482B-B580-EC410D47510A}" srcOrd="0" destOrd="0" presId="urn:microsoft.com/office/officeart/2005/8/layout/orgChart1"/>
    <dgm:cxn modelId="{1A1D6294-4F85-407E-B741-362167DCAA19}" type="presParOf" srcId="{9D9635C2-717A-4187-8FD7-C8D15EB1D6F5}" destId="{0AFDFD10-D617-4EA3-AEEE-4E6C8224B998}" srcOrd="1" destOrd="0" presId="urn:microsoft.com/office/officeart/2005/8/layout/orgChart1"/>
    <dgm:cxn modelId="{073911D9-B71B-433A-9F26-002767E482D1}" type="presParOf" srcId="{F716D4E2-4A33-41C7-B98F-A9F42260E71A}" destId="{103D7C7B-92D6-4512-91F4-74596924F0A3}" srcOrd="1" destOrd="0" presId="urn:microsoft.com/office/officeart/2005/8/layout/orgChart1"/>
    <dgm:cxn modelId="{E2527F76-5F80-47EC-BD2C-6E177D877278}" type="presParOf" srcId="{103D7C7B-92D6-4512-91F4-74596924F0A3}" destId="{AFA976B3-64B7-4374-9AEE-D123E001B119}" srcOrd="0" destOrd="0" presId="urn:microsoft.com/office/officeart/2005/8/layout/orgChart1"/>
    <dgm:cxn modelId="{E10BCD12-A96D-4BCA-882A-F4AB75C6578A}" type="presParOf" srcId="{103D7C7B-92D6-4512-91F4-74596924F0A3}" destId="{28D13CFD-03EC-41C8-A34A-5C9793756F90}" srcOrd="1" destOrd="0" presId="urn:microsoft.com/office/officeart/2005/8/layout/orgChart1"/>
    <dgm:cxn modelId="{40B75DA6-416E-4B7D-BAF5-A342099B9C3D}" type="presParOf" srcId="{28D13CFD-03EC-41C8-A34A-5C9793756F90}" destId="{7CBF9844-AE65-44D0-B0EB-EA043F28E9E4}" srcOrd="0" destOrd="0" presId="urn:microsoft.com/office/officeart/2005/8/layout/orgChart1"/>
    <dgm:cxn modelId="{FDC6B2EC-0255-4804-90E9-5640034089A4}" type="presParOf" srcId="{7CBF9844-AE65-44D0-B0EB-EA043F28E9E4}" destId="{DBD4C9C9-194B-46A8-A92C-8D7C92340299}" srcOrd="0" destOrd="0" presId="urn:microsoft.com/office/officeart/2005/8/layout/orgChart1"/>
    <dgm:cxn modelId="{0A874296-5EF1-4D7F-9D17-0E0BE0F3CF19}" type="presParOf" srcId="{7CBF9844-AE65-44D0-B0EB-EA043F28E9E4}" destId="{150889D6-186B-4927-B527-3291D27107D9}" srcOrd="1" destOrd="0" presId="urn:microsoft.com/office/officeart/2005/8/layout/orgChart1"/>
    <dgm:cxn modelId="{D20F1CE3-EDCD-4C72-9D69-06C8DADAB6BC}" type="presParOf" srcId="{28D13CFD-03EC-41C8-A34A-5C9793756F90}" destId="{B4F9F971-1791-4B93-BBF6-54E90765ACD8}" srcOrd="1" destOrd="0" presId="urn:microsoft.com/office/officeart/2005/8/layout/orgChart1"/>
    <dgm:cxn modelId="{1880D4A0-BE81-4107-AAB0-5C492E5F0922}" type="presParOf" srcId="{28D13CFD-03EC-41C8-A34A-5C9793756F90}" destId="{26C46D75-4E41-43B8-885B-6CC3804A5E06}" srcOrd="2" destOrd="0" presId="urn:microsoft.com/office/officeart/2005/8/layout/orgChart1"/>
    <dgm:cxn modelId="{082F03A6-0931-49F1-8771-AD5F08427448}" type="presParOf" srcId="{103D7C7B-92D6-4512-91F4-74596924F0A3}" destId="{2466BA81-FE7F-4799-A11C-AD11BFBE460C}" srcOrd="2" destOrd="0" presId="urn:microsoft.com/office/officeart/2005/8/layout/orgChart1"/>
    <dgm:cxn modelId="{1592CC2F-1081-4FF5-9BA6-36C308E29A6A}" type="presParOf" srcId="{103D7C7B-92D6-4512-91F4-74596924F0A3}" destId="{CBB40ABE-E037-4A54-8343-AD4F56FB6CC8}" srcOrd="3" destOrd="0" presId="urn:microsoft.com/office/officeart/2005/8/layout/orgChart1"/>
    <dgm:cxn modelId="{CB75A7CA-CCB3-4AF0-954D-FED832BF287F}" type="presParOf" srcId="{CBB40ABE-E037-4A54-8343-AD4F56FB6CC8}" destId="{1D154A20-6FF3-43BB-95A9-F88B8831799B}" srcOrd="0" destOrd="0" presId="urn:microsoft.com/office/officeart/2005/8/layout/orgChart1"/>
    <dgm:cxn modelId="{3B47C9B5-1CA6-41C4-8806-77260A928A84}" type="presParOf" srcId="{1D154A20-6FF3-43BB-95A9-F88B8831799B}" destId="{88CBB3D1-07A9-43EA-94F7-A88C0266F236}" srcOrd="0" destOrd="0" presId="urn:microsoft.com/office/officeart/2005/8/layout/orgChart1"/>
    <dgm:cxn modelId="{FE294219-09B6-473F-B241-2E9DB2BB3A50}" type="presParOf" srcId="{1D154A20-6FF3-43BB-95A9-F88B8831799B}" destId="{0FDBB8C1-B8B3-438E-BEA6-BF4569862D5C}" srcOrd="1" destOrd="0" presId="urn:microsoft.com/office/officeart/2005/8/layout/orgChart1"/>
    <dgm:cxn modelId="{973064AE-98ED-4817-AAFE-CD646CFF2E8F}" type="presParOf" srcId="{CBB40ABE-E037-4A54-8343-AD4F56FB6CC8}" destId="{844D49B1-85E9-495F-A395-BEF0EBC93135}" srcOrd="1" destOrd="0" presId="urn:microsoft.com/office/officeart/2005/8/layout/orgChart1"/>
    <dgm:cxn modelId="{9DBC10F4-A1C6-414F-8E58-D40BD96632E3}" type="presParOf" srcId="{CBB40ABE-E037-4A54-8343-AD4F56FB6CC8}" destId="{91C5BC7F-9C87-4153-B1B2-3760EE671358}" srcOrd="2" destOrd="0" presId="urn:microsoft.com/office/officeart/2005/8/layout/orgChart1"/>
    <dgm:cxn modelId="{8F7DA81F-9A42-4D1F-BC8B-EE92E8E6BA7A}" type="presParOf" srcId="{103D7C7B-92D6-4512-91F4-74596924F0A3}" destId="{F6788754-52B8-4475-A5A5-19332C1DC20D}" srcOrd="4" destOrd="0" presId="urn:microsoft.com/office/officeart/2005/8/layout/orgChart1"/>
    <dgm:cxn modelId="{DB258BCB-1FC1-4DC4-B87F-B44085ABAAE7}" type="presParOf" srcId="{103D7C7B-92D6-4512-91F4-74596924F0A3}" destId="{30594BA6-E180-49C8-B8F3-B266B4088404}" srcOrd="5" destOrd="0" presId="urn:microsoft.com/office/officeart/2005/8/layout/orgChart1"/>
    <dgm:cxn modelId="{DD7DDD9E-9F3B-450E-B91D-0E3A69E1B58F}" type="presParOf" srcId="{30594BA6-E180-49C8-B8F3-B266B4088404}" destId="{1D5C453A-4E4B-4A65-B55A-0C5AAD5B6FB1}" srcOrd="0" destOrd="0" presId="urn:microsoft.com/office/officeart/2005/8/layout/orgChart1"/>
    <dgm:cxn modelId="{B7BEB54C-E25A-451B-BBEF-28C9DA1F0298}" type="presParOf" srcId="{1D5C453A-4E4B-4A65-B55A-0C5AAD5B6FB1}" destId="{A4504C65-6F48-40E5-90F7-013809B7852B}" srcOrd="0" destOrd="0" presId="urn:microsoft.com/office/officeart/2005/8/layout/orgChart1"/>
    <dgm:cxn modelId="{96F74283-D12F-4C66-AC0C-855E08AF7CDF}" type="presParOf" srcId="{1D5C453A-4E4B-4A65-B55A-0C5AAD5B6FB1}" destId="{37F92DDD-5A53-4E4A-801C-77ADDD3890CE}" srcOrd="1" destOrd="0" presId="urn:microsoft.com/office/officeart/2005/8/layout/orgChart1"/>
    <dgm:cxn modelId="{4F21A4B6-4401-41C2-A0F5-FD63CED63E4D}" type="presParOf" srcId="{30594BA6-E180-49C8-B8F3-B266B4088404}" destId="{9340F7C2-D12D-43AE-B7EB-22F48D8E7EF7}" srcOrd="1" destOrd="0" presId="urn:microsoft.com/office/officeart/2005/8/layout/orgChart1"/>
    <dgm:cxn modelId="{FCB390AB-21A1-4CFA-8313-EEA96358D40B}" type="presParOf" srcId="{9340F7C2-D12D-43AE-B7EB-22F48D8E7EF7}" destId="{2E12986A-CA29-451C-90BB-E7CBAAABA8A8}" srcOrd="0" destOrd="0" presId="urn:microsoft.com/office/officeart/2005/8/layout/orgChart1"/>
    <dgm:cxn modelId="{40F90B38-300A-4E79-A33B-DC0C00B7A3A6}" type="presParOf" srcId="{9340F7C2-D12D-43AE-B7EB-22F48D8E7EF7}" destId="{6DF7057A-840D-4425-8D50-A2959878E9C8}" srcOrd="1" destOrd="0" presId="urn:microsoft.com/office/officeart/2005/8/layout/orgChart1"/>
    <dgm:cxn modelId="{A37330C9-7615-4E6D-A3D7-6EAE16DB667A}" type="presParOf" srcId="{6DF7057A-840D-4425-8D50-A2959878E9C8}" destId="{0F1BD60F-0DA8-4FD5-A305-6092ACE3BFB3}" srcOrd="0" destOrd="0" presId="urn:microsoft.com/office/officeart/2005/8/layout/orgChart1"/>
    <dgm:cxn modelId="{53FE12D0-74CC-4256-A6CD-A703BC03AEF6}" type="presParOf" srcId="{0F1BD60F-0DA8-4FD5-A305-6092ACE3BFB3}" destId="{6B00A78B-6B93-4256-9201-0B8CC1EB953D}" srcOrd="0" destOrd="0" presId="urn:microsoft.com/office/officeart/2005/8/layout/orgChart1"/>
    <dgm:cxn modelId="{6809F8FE-9843-4D9D-AB64-3C866269B546}" type="presParOf" srcId="{0F1BD60F-0DA8-4FD5-A305-6092ACE3BFB3}" destId="{E940C287-C9E3-44E6-AB0A-242E911A61CE}" srcOrd="1" destOrd="0" presId="urn:microsoft.com/office/officeart/2005/8/layout/orgChart1"/>
    <dgm:cxn modelId="{39225D58-45B6-4E12-AB25-1F4788159C95}" type="presParOf" srcId="{6DF7057A-840D-4425-8D50-A2959878E9C8}" destId="{A2153222-80C6-4C6B-A707-E9F1D00CDB1D}" srcOrd="1" destOrd="0" presId="urn:microsoft.com/office/officeart/2005/8/layout/orgChart1"/>
    <dgm:cxn modelId="{A633C550-52FE-43A0-AD9D-1F35BBDA04C4}" type="presParOf" srcId="{A2153222-80C6-4C6B-A707-E9F1D00CDB1D}" destId="{C4D76DD8-8AA2-4A66-8782-69D5F6AA2997}" srcOrd="0" destOrd="0" presId="urn:microsoft.com/office/officeart/2005/8/layout/orgChart1"/>
    <dgm:cxn modelId="{53559424-3545-44BD-A919-2DFCF89D1DA5}" type="presParOf" srcId="{A2153222-80C6-4C6B-A707-E9F1D00CDB1D}" destId="{CFD63E1D-6D72-4142-A19E-074E4ECA9585}" srcOrd="1" destOrd="0" presId="urn:microsoft.com/office/officeart/2005/8/layout/orgChart1"/>
    <dgm:cxn modelId="{40C3BF69-3662-4BDD-A4A5-C596F60B70AF}" type="presParOf" srcId="{CFD63E1D-6D72-4142-A19E-074E4ECA9585}" destId="{3547CF37-1F34-44DE-A93C-26367E699D39}" srcOrd="0" destOrd="0" presId="urn:microsoft.com/office/officeart/2005/8/layout/orgChart1"/>
    <dgm:cxn modelId="{D21354DE-B8BD-40FC-8182-766958A3CBC6}" type="presParOf" srcId="{3547CF37-1F34-44DE-A93C-26367E699D39}" destId="{FA0CA27B-9247-4D0F-94F3-63BEEADBF335}" srcOrd="0" destOrd="0" presId="urn:microsoft.com/office/officeart/2005/8/layout/orgChart1"/>
    <dgm:cxn modelId="{0CBCFEA4-FF31-4D47-B12F-F2298F100117}" type="presParOf" srcId="{3547CF37-1F34-44DE-A93C-26367E699D39}" destId="{D42C3D54-F5C3-4A2F-85DC-CD5F8B912650}" srcOrd="1" destOrd="0" presId="urn:microsoft.com/office/officeart/2005/8/layout/orgChart1"/>
    <dgm:cxn modelId="{24ADC8CE-B7EE-4733-BC16-62213EB98305}" type="presParOf" srcId="{CFD63E1D-6D72-4142-A19E-074E4ECA9585}" destId="{5025F849-333C-47C7-A149-18FC735EB848}" srcOrd="1" destOrd="0" presId="urn:microsoft.com/office/officeart/2005/8/layout/orgChart1"/>
    <dgm:cxn modelId="{FA597F91-9124-45FE-8551-5FF6E378F6C3}" type="presParOf" srcId="{CFD63E1D-6D72-4142-A19E-074E4ECA9585}" destId="{59C69608-B021-42C7-B6DE-66C6CEC82393}" srcOrd="2" destOrd="0" presId="urn:microsoft.com/office/officeart/2005/8/layout/orgChart1"/>
    <dgm:cxn modelId="{67B03EE7-92C9-43F7-A22C-565F6E0CFC23}" type="presParOf" srcId="{A2153222-80C6-4C6B-A707-E9F1D00CDB1D}" destId="{9B2FDA18-9D7E-4914-86D1-DCDF344CB929}" srcOrd="2" destOrd="0" presId="urn:microsoft.com/office/officeart/2005/8/layout/orgChart1"/>
    <dgm:cxn modelId="{4BE47046-9A25-47F7-B5B7-BB41495E993E}" type="presParOf" srcId="{A2153222-80C6-4C6B-A707-E9F1D00CDB1D}" destId="{6DBB163A-90C9-41A2-A031-4C6139501392}" srcOrd="3" destOrd="0" presId="urn:microsoft.com/office/officeart/2005/8/layout/orgChart1"/>
    <dgm:cxn modelId="{5BE3F322-546D-41A7-9717-DA92AB8F0073}" type="presParOf" srcId="{6DBB163A-90C9-41A2-A031-4C6139501392}" destId="{233615FD-8C69-48AF-A8CA-E8048EB91183}" srcOrd="0" destOrd="0" presId="urn:microsoft.com/office/officeart/2005/8/layout/orgChart1"/>
    <dgm:cxn modelId="{003A1CFF-0933-4A98-9DB4-8841FAF5BFFB}" type="presParOf" srcId="{233615FD-8C69-48AF-A8CA-E8048EB91183}" destId="{366CDC6F-FE2A-40DC-86F9-5FFDD6B19BAF}" srcOrd="0" destOrd="0" presId="urn:microsoft.com/office/officeart/2005/8/layout/orgChart1"/>
    <dgm:cxn modelId="{9ABDCF85-1B88-4A98-8E0D-6D28E53BC23C}" type="presParOf" srcId="{233615FD-8C69-48AF-A8CA-E8048EB91183}" destId="{D08F8006-4BED-4DA4-9C7E-F1C7B7897291}" srcOrd="1" destOrd="0" presId="urn:microsoft.com/office/officeart/2005/8/layout/orgChart1"/>
    <dgm:cxn modelId="{D24953CF-86DA-4DB7-A5B5-1EC5F107C942}" type="presParOf" srcId="{6DBB163A-90C9-41A2-A031-4C6139501392}" destId="{D28EBADB-7F12-45A5-81BA-11ECE592C930}" srcOrd="1" destOrd="0" presId="urn:microsoft.com/office/officeart/2005/8/layout/orgChart1"/>
    <dgm:cxn modelId="{C2D9CBA9-DC42-4A9D-97B9-03BBA1C4463A}" type="presParOf" srcId="{6DBB163A-90C9-41A2-A031-4C6139501392}" destId="{9CD1AFC8-968A-4276-A1E4-E6903856E654}" srcOrd="2" destOrd="0" presId="urn:microsoft.com/office/officeart/2005/8/layout/orgChart1"/>
    <dgm:cxn modelId="{FD8D5ADE-696D-4C90-8246-DFFDBD121B9C}" type="presParOf" srcId="{A2153222-80C6-4C6B-A707-E9F1D00CDB1D}" destId="{280D5275-A2D2-45FC-AD64-B6281783523F}" srcOrd="4" destOrd="0" presId="urn:microsoft.com/office/officeart/2005/8/layout/orgChart1"/>
    <dgm:cxn modelId="{0F60D1C0-B8FE-4C2F-A0B7-35FEAE6B6423}" type="presParOf" srcId="{A2153222-80C6-4C6B-A707-E9F1D00CDB1D}" destId="{EAD26E76-F421-46D9-9FC1-EA22C94D4C6F}" srcOrd="5" destOrd="0" presId="urn:microsoft.com/office/officeart/2005/8/layout/orgChart1"/>
    <dgm:cxn modelId="{F395562F-E95D-4200-A244-B90712A23566}" type="presParOf" srcId="{EAD26E76-F421-46D9-9FC1-EA22C94D4C6F}" destId="{04B0B02F-573E-49D4-8AA6-0BA5F2BE19F1}" srcOrd="0" destOrd="0" presId="urn:microsoft.com/office/officeart/2005/8/layout/orgChart1"/>
    <dgm:cxn modelId="{5918F992-7168-45A5-B9D8-ABDDEA332A00}" type="presParOf" srcId="{04B0B02F-573E-49D4-8AA6-0BA5F2BE19F1}" destId="{EB81E775-D53B-401A-8FA5-4D5EE77557F1}" srcOrd="0" destOrd="0" presId="urn:microsoft.com/office/officeart/2005/8/layout/orgChart1"/>
    <dgm:cxn modelId="{EA2B05BA-A916-41E7-95B3-74B6C6449EAF}" type="presParOf" srcId="{04B0B02F-573E-49D4-8AA6-0BA5F2BE19F1}" destId="{796F5B5A-FE1B-4CAB-AA11-740889A40495}" srcOrd="1" destOrd="0" presId="urn:microsoft.com/office/officeart/2005/8/layout/orgChart1"/>
    <dgm:cxn modelId="{741A017C-F35B-4BD7-A819-BA5F3EB26A26}" type="presParOf" srcId="{EAD26E76-F421-46D9-9FC1-EA22C94D4C6F}" destId="{DF327CA1-A54B-4F9D-A496-80372748DAC0}" srcOrd="1" destOrd="0" presId="urn:microsoft.com/office/officeart/2005/8/layout/orgChart1"/>
    <dgm:cxn modelId="{75132068-C68E-4A25-9CCB-0F55BC8CEE10}" type="presParOf" srcId="{EAD26E76-F421-46D9-9FC1-EA22C94D4C6F}" destId="{AC4591AA-56DD-4FF1-97C0-800A4E34B854}" srcOrd="2" destOrd="0" presId="urn:microsoft.com/office/officeart/2005/8/layout/orgChart1"/>
    <dgm:cxn modelId="{33D290F2-F025-407B-AF1C-DC52B76B6472}" type="presParOf" srcId="{6DF7057A-840D-4425-8D50-A2959878E9C8}" destId="{4479A55D-965F-4B68-84DB-B95A04A90561}" srcOrd="2" destOrd="0" presId="urn:microsoft.com/office/officeart/2005/8/layout/orgChart1"/>
    <dgm:cxn modelId="{7DC2C4D3-0AD6-4C44-8AC5-2DE31F29985D}" type="presParOf" srcId="{9340F7C2-D12D-43AE-B7EB-22F48D8E7EF7}" destId="{E07C2F38-9E11-4E84-8ED4-D1BCF3D6EFEB}" srcOrd="2" destOrd="0" presId="urn:microsoft.com/office/officeart/2005/8/layout/orgChart1"/>
    <dgm:cxn modelId="{D660A137-6EB6-4582-8FAD-C223AB2D5C89}" type="presParOf" srcId="{9340F7C2-D12D-43AE-B7EB-22F48D8E7EF7}" destId="{D624EC1E-A48B-43B7-9189-53E96389D78C}" srcOrd="3" destOrd="0" presId="urn:microsoft.com/office/officeart/2005/8/layout/orgChart1"/>
    <dgm:cxn modelId="{EDDC68D3-DDDB-4990-90B2-3A172C5C5D83}" type="presParOf" srcId="{D624EC1E-A48B-43B7-9189-53E96389D78C}" destId="{110C57F4-639A-4A65-81C8-44F6BA01C1AC}" srcOrd="0" destOrd="0" presId="urn:microsoft.com/office/officeart/2005/8/layout/orgChart1"/>
    <dgm:cxn modelId="{12FD93BB-DA9E-4AA4-A0DD-5378F83D67EB}" type="presParOf" srcId="{110C57F4-639A-4A65-81C8-44F6BA01C1AC}" destId="{7E8E719C-5C00-411A-B1E0-4625B7A0B565}" srcOrd="0" destOrd="0" presId="urn:microsoft.com/office/officeart/2005/8/layout/orgChart1"/>
    <dgm:cxn modelId="{92E46ECB-F40C-400C-8E1D-A8A238E239C0}" type="presParOf" srcId="{110C57F4-639A-4A65-81C8-44F6BA01C1AC}" destId="{6FFBD04B-470B-4C3B-A243-5EB9BADC9E1E}" srcOrd="1" destOrd="0" presId="urn:microsoft.com/office/officeart/2005/8/layout/orgChart1"/>
    <dgm:cxn modelId="{6C85C1E2-4EA4-493D-99D1-64128CA9E698}" type="presParOf" srcId="{D624EC1E-A48B-43B7-9189-53E96389D78C}" destId="{9DAFAD24-7923-47FF-9525-83C04A3CDE49}" srcOrd="1" destOrd="0" presId="urn:microsoft.com/office/officeart/2005/8/layout/orgChart1"/>
    <dgm:cxn modelId="{FCFE78D9-004F-4D8E-A50C-456CF64BDCD6}" type="presParOf" srcId="{9DAFAD24-7923-47FF-9525-83C04A3CDE49}" destId="{99574FA8-EE03-45E9-96A0-4ADF68C8DACE}" srcOrd="0" destOrd="0" presId="urn:microsoft.com/office/officeart/2005/8/layout/orgChart1"/>
    <dgm:cxn modelId="{97B445F5-464B-4E7D-8DCA-4218D454DEDF}" type="presParOf" srcId="{9DAFAD24-7923-47FF-9525-83C04A3CDE49}" destId="{01445467-365D-44CC-B055-D13BDD3C9B3F}" srcOrd="1" destOrd="0" presId="urn:microsoft.com/office/officeart/2005/8/layout/orgChart1"/>
    <dgm:cxn modelId="{098B9A3F-63D7-40BA-8409-BC2F96240091}" type="presParOf" srcId="{01445467-365D-44CC-B055-D13BDD3C9B3F}" destId="{7F885733-A573-4E9A-B7F2-2102633F894C}" srcOrd="0" destOrd="0" presId="urn:microsoft.com/office/officeart/2005/8/layout/orgChart1"/>
    <dgm:cxn modelId="{2FB90C31-5C6E-4B12-B268-BB9FC398074C}" type="presParOf" srcId="{7F885733-A573-4E9A-B7F2-2102633F894C}" destId="{8FB6E438-E461-4BDB-85B1-590D068CFDF9}" srcOrd="0" destOrd="0" presId="urn:microsoft.com/office/officeart/2005/8/layout/orgChart1"/>
    <dgm:cxn modelId="{5255592C-C948-4C6C-A905-B47F0961A13C}" type="presParOf" srcId="{7F885733-A573-4E9A-B7F2-2102633F894C}" destId="{F26580EF-8721-4530-A88B-EE1C8DCD2982}" srcOrd="1" destOrd="0" presId="urn:microsoft.com/office/officeart/2005/8/layout/orgChart1"/>
    <dgm:cxn modelId="{8AF1214E-DB46-42B0-A488-399A24BEB104}" type="presParOf" srcId="{01445467-365D-44CC-B055-D13BDD3C9B3F}" destId="{A8DB9850-30C3-42F4-88E2-E0C26670D00E}" srcOrd="1" destOrd="0" presId="urn:microsoft.com/office/officeart/2005/8/layout/orgChart1"/>
    <dgm:cxn modelId="{43E1E6A8-15BD-49EF-9DB5-B759C49BB8FB}" type="presParOf" srcId="{01445467-365D-44CC-B055-D13BDD3C9B3F}" destId="{FCF76825-325D-4C1E-AAF2-FEBD2EBE439C}" srcOrd="2" destOrd="0" presId="urn:microsoft.com/office/officeart/2005/8/layout/orgChart1"/>
    <dgm:cxn modelId="{3D7B5E9D-5334-475B-B23E-587C96111712}" type="presParOf" srcId="{9DAFAD24-7923-47FF-9525-83C04A3CDE49}" destId="{90AA961F-F230-4D2D-A6B5-9737835602C2}" srcOrd="2" destOrd="0" presId="urn:microsoft.com/office/officeart/2005/8/layout/orgChart1"/>
    <dgm:cxn modelId="{6A778BCF-4900-44DF-B145-3C4B31927606}" type="presParOf" srcId="{9DAFAD24-7923-47FF-9525-83C04A3CDE49}" destId="{EE453C20-27AA-4F00-A53E-41AF0A0404F2}" srcOrd="3" destOrd="0" presId="urn:microsoft.com/office/officeart/2005/8/layout/orgChart1"/>
    <dgm:cxn modelId="{E14ABD24-9423-4AF6-9B02-ACC81BD30380}" type="presParOf" srcId="{EE453C20-27AA-4F00-A53E-41AF0A0404F2}" destId="{81D4E49E-92AB-4B4C-AA3F-037BB24CA029}" srcOrd="0" destOrd="0" presId="urn:microsoft.com/office/officeart/2005/8/layout/orgChart1"/>
    <dgm:cxn modelId="{F0D8E8CD-7811-4551-8467-B5F18371E456}" type="presParOf" srcId="{81D4E49E-92AB-4B4C-AA3F-037BB24CA029}" destId="{F466A9DB-F29B-45C4-9D32-B5E9419122C2}" srcOrd="0" destOrd="0" presId="urn:microsoft.com/office/officeart/2005/8/layout/orgChart1"/>
    <dgm:cxn modelId="{60255BAE-0625-474A-81C9-CB30C6CAFABC}" type="presParOf" srcId="{81D4E49E-92AB-4B4C-AA3F-037BB24CA029}" destId="{C8ADDC64-DE4D-476D-8F2A-195C0878FB97}" srcOrd="1" destOrd="0" presId="urn:microsoft.com/office/officeart/2005/8/layout/orgChart1"/>
    <dgm:cxn modelId="{E7F7FF22-1191-4830-AF76-FEE88561FE39}" type="presParOf" srcId="{EE453C20-27AA-4F00-A53E-41AF0A0404F2}" destId="{0876FE5C-B3EE-4B30-A23B-9D3ACF247B6F}" srcOrd="1" destOrd="0" presId="urn:microsoft.com/office/officeart/2005/8/layout/orgChart1"/>
    <dgm:cxn modelId="{0686B64D-8A8B-47E2-A791-C868A76A9844}" type="presParOf" srcId="{EE453C20-27AA-4F00-A53E-41AF0A0404F2}" destId="{35BE168F-F004-4117-A8E2-C3F856946F98}" srcOrd="2" destOrd="0" presId="urn:microsoft.com/office/officeart/2005/8/layout/orgChart1"/>
    <dgm:cxn modelId="{EFC0B3C7-3BB2-4D1D-96B0-5374B1323733}" type="presParOf" srcId="{9DAFAD24-7923-47FF-9525-83C04A3CDE49}" destId="{C472DAB8-5225-42EA-AC00-D3F6C3A22910}" srcOrd="4" destOrd="0" presId="urn:microsoft.com/office/officeart/2005/8/layout/orgChart1"/>
    <dgm:cxn modelId="{301B8FEA-576E-4FAA-AA7F-4CD88EBF40E5}" type="presParOf" srcId="{9DAFAD24-7923-47FF-9525-83C04A3CDE49}" destId="{DD68FDBB-2056-4470-A8EB-F543F6048024}" srcOrd="5" destOrd="0" presId="urn:microsoft.com/office/officeart/2005/8/layout/orgChart1"/>
    <dgm:cxn modelId="{ECD72506-9324-46D0-8322-CAEC7965A35E}" type="presParOf" srcId="{DD68FDBB-2056-4470-A8EB-F543F6048024}" destId="{73D7359A-4896-4C5F-9B29-A7A9784F41CA}" srcOrd="0" destOrd="0" presId="urn:microsoft.com/office/officeart/2005/8/layout/orgChart1"/>
    <dgm:cxn modelId="{2CAEF0F3-623B-4CAA-8D0F-DBD9644068CC}" type="presParOf" srcId="{73D7359A-4896-4C5F-9B29-A7A9784F41CA}" destId="{A0BE509B-2DB1-45A3-92A0-100B2982FC02}" srcOrd="0" destOrd="0" presId="urn:microsoft.com/office/officeart/2005/8/layout/orgChart1"/>
    <dgm:cxn modelId="{23D9D2C1-1F01-4235-8463-36F6D8067A15}" type="presParOf" srcId="{73D7359A-4896-4C5F-9B29-A7A9784F41CA}" destId="{2387E100-B647-488A-ABCC-35783CB0D069}" srcOrd="1" destOrd="0" presId="urn:microsoft.com/office/officeart/2005/8/layout/orgChart1"/>
    <dgm:cxn modelId="{EF553C2A-855A-4F5F-AB95-EE7B6E24D304}" type="presParOf" srcId="{DD68FDBB-2056-4470-A8EB-F543F6048024}" destId="{77969863-F0D0-4744-BCB4-57CA72BA5294}" srcOrd="1" destOrd="0" presId="urn:microsoft.com/office/officeart/2005/8/layout/orgChart1"/>
    <dgm:cxn modelId="{CC195E40-200E-4B75-B949-9276D0B0721D}" type="presParOf" srcId="{DD68FDBB-2056-4470-A8EB-F543F6048024}" destId="{60AB51FE-3D3B-4321-A406-8FAE40D376D8}" srcOrd="2" destOrd="0" presId="urn:microsoft.com/office/officeart/2005/8/layout/orgChart1"/>
    <dgm:cxn modelId="{D0ED7010-F1E1-4287-90B7-413FC86E790F}" type="presParOf" srcId="{D624EC1E-A48B-43B7-9189-53E96389D78C}" destId="{E5B6D4A5-8FA8-45E5-8A2F-6E7418C7DEAD}" srcOrd="2" destOrd="0" presId="urn:microsoft.com/office/officeart/2005/8/layout/orgChart1"/>
    <dgm:cxn modelId="{32740335-1252-4C86-9030-23D605E4D1F8}" type="presParOf" srcId="{9340F7C2-D12D-43AE-B7EB-22F48D8E7EF7}" destId="{AF25B5FD-7AC4-4B08-BC24-6C588C432E8F}" srcOrd="4" destOrd="0" presId="urn:microsoft.com/office/officeart/2005/8/layout/orgChart1"/>
    <dgm:cxn modelId="{3FD18FD9-AA24-4A62-81EA-3CCA0B1AD491}" type="presParOf" srcId="{9340F7C2-D12D-43AE-B7EB-22F48D8E7EF7}" destId="{16430085-13D8-4C7B-9E46-DEF43883B6E3}" srcOrd="5" destOrd="0" presId="urn:microsoft.com/office/officeart/2005/8/layout/orgChart1"/>
    <dgm:cxn modelId="{2774369E-50AD-43F0-9E41-E6728F8CFC5B}" type="presParOf" srcId="{16430085-13D8-4C7B-9E46-DEF43883B6E3}" destId="{957F271B-FACD-45F8-8D3D-9DA9F66C5B1C}" srcOrd="0" destOrd="0" presId="urn:microsoft.com/office/officeart/2005/8/layout/orgChart1"/>
    <dgm:cxn modelId="{8CABD1E7-EB24-4E9A-80F7-20B6303B3D34}" type="presParOf" srcId="{957F271B-FACD-45F8-8D3D-9DA9F66C5B1C}" destId="{9517F467-DBDB-44B6-9F35-89BA2A22F7C1}" srcOrd="0" destOrd="0" presId="urn:microsoft.com/office/officeart/2005/8/layout/orgChart1"/>
    <dgm:cxn modelId="{A2668746-FDC1-43BF-9120-6D3609F95F5C}" type="presParOf" srcId="{957F271B-FACD-45F8-8D3D-9DA9F66C5B1C}" destId="{2DB1276F-79E4-49D1-BB1D-7F025A610A78}" srcOrd="1" destOrd="0" presId="urn:microsoft.com/office/officeart/2005/8/layout/orgChart1"/>
    <dgm:cxn modelId="{203B8BAD-EEA8-4906-9535-D95890EE4B5A}" type="presParOf" srcId="{16430085-13D8-4C7B-9E46-DEF43883B6E3}" destId="{37E86A2E-B82E-4BA0-AFD5-3AB651FBB667}" srcOrd="1" destOrd="0" presId="urn:microsoft.com/office/officeart/2005/8/layout/orgChart1"/>
    <dgm:cxn modelId="{0EFAE049-6D9A-4093-8879-097AFB4AB3C7}" type="presParOf" srcId="{37E86A2E-B82E-4BA0-AFD5-3AB651FBB667}" destId="{42B14759-BBDD-44CD-8C46-2A965E3D4F08}" srcOrd="0" destOrd="0" presId="urn:microsoft.com/office/officeart/2005/8/layout/orgChart1"/>
    <dgm:cxn modelId="{7ABC78BE-8AA9-4AFC-99E5-235CBDB39F21}" type="presParOf" srcId="{37E86A2E-B82E-4BA0-AFD5-3AB651FBB667}" destId="{ADB5F3C7-C064-453C-968C-682B593F65F2}" srcOrd="1" destOrd="0" presId="urn:microsoft.com/office/officeart/2005/8/layout/orgChart1"/>
    <dgm:cxn modelId="{20E0C906-2510-4090-8DFA-76452CFACDBD}" type="presParOf" srcId="{ADB5F3C7-C064-453C-968C-682B593F65F2}" destId="{088722A7-684F-495F-B60F-ECA7F4B43ADA}" srcOrd="0" destOrd="0" presId="urn:microsoft.com/office/officeart/2005/8/layout/orgChart1"/>
    <dgm:cxn modelId="{F32F0F34-3A30-4597-8C64-DA4E0E926F8B}" type="presParOf" srcId="{088722A7-684F-495F-B60F-ECA7F4B43ADA}" destId="{EADBE546-3C58-4C33-AF2E-866AE09C2229}" srcOrd="0" destOrd="0" presId="urn:microsoft.com/office/officeart/2005/8/layout/orgChart1"/>
    <dgm:cxn modelId="{A724D850-8039-48ED-8606-6C07D37ED512}" type="presParOf" srcId="{088722A7-684F-495F-B60F-ECA7F4B43ADA}" destId="{757D5DF1-E9C1-4396-822C-EB7D3C14AF6B}" srcOrd="1" destOrd="0" presId="urn:microsoft.com/office/officeart/2005/8/layout/orgChart1"/>
    <dgm:cxn modelId="{965B3454-DE0B-4F25-8B39-B35C6234B19B}" type="presParOf" srcId="{ADB5F3C7-C064-453C-968C-682B593F65F2}" destId="{E013EDA6-BDCC-43E4-B766-7CCB1FCEB01B}" srcOrd="1" destOrd="0" presId="urn:microsoft.com/office/officeart/2005/8/layout/orgChart1"/>
    <dgm:cxn modelId="{84F8F6D7-1B99-4A13-8698-CAFFDBA3B388}" type="presParOf" srcId="{ADB5F3C7-C064-453C-968C-682B593F65F2}" destId="{B0A02941-50FB-43C2-8062-571B12F554F8}" srcOrd="2" destOrd="0" presId="urn:microsoft.com/office/officeart/2005/8/layout/orgChart1"/>
    <dgm:cxn modelId="{730B9B95-10F6-4F88-82E9-7CFE3DC18916}" type="presParOf" srcId="{37E86A2E-B82E-4BA0-AFD5-3AB651FBB667}" destId="{6B81B2CA-E472-47C0-B90C-1EE9C46603AA}" srcOrd="2" destOrd="0" presId="urn:microsoft.com/office/officeart/2005/8/layout/orgChart1"/>
    <dgm:cxn modelId="{91CC2AC2-B767-4FAA-85C6-5F2AEC73E0B8}" type="presParOf" srcId="{37E86A2E-B82E-4BA0-AFD5-3AB651FBB667}" destId="{B06BCEBC-E678-4F0A-BE5E-DDE6AB7F4017}" srcOrd="3" destOrd="0" presId="urn:microsoft.com/office/officeart/2005/8/layout/orgChart1"/>
    <dgm:cxn modelId="{C44E8713-58D6-49FF-B332-4FC10E0EEFE4}" type="presParOf" srcId="{B06BCEBC-E678-4F0A-BE5E-DDE6AB7F4017}" destId="{7EA59DBB-AAE7-4EEB-B30C-942B0B08D6BD}" srcOrd="0" destOrd="0" presId="urn:microsoft.com/office/officeart/2005/8/layout/orgChart1"/>
    <dgm:cxn modelId="{C4C83FCC-FDE1-48BD-A141-4C2B5A1FBEB9}" type="presParOf" srcId="{7EA59DBB-AAE7-4EEB-B30C-942B0B08D6BD}" destId="{30A76EA5-9D21-4BE0-B0BA-F5432E951557}" srcOrd="0" destOrd="0" presId="urn:microsoft.com/office/officeart/2005/8/layout/orgChart1"/>
    <dgm:cxn modelId="{E0ADB373-D791-460A-8E81-50EB6AC9BB2C}" type="presParOf" srcId="{7EA59DBB-AAE7-4EEB-B30C-942B0B08D6BD}" destId="{0A6D23FE-E897-454D-B6CA-51AA0E9507E7}" srcOrd="1" destOrd="0" presId="urn:microsoft.com/office/officeart/2005/8/layout/orgChart1"/>
    <dgm:cxn modelId="{931E73AC-29F7-44B2-9AA5-7B9E8EC7803B}" type="presParOf" srcId="{B06BCEBC-E678-4F0A-BE5E-DDE6AB7F4017}" destId="{B522DC70-9DA0-48CF-9D71-42D93E814406}" srcOrd="1" destOrd="0" presId="urn:microsoft.com/office/officeart/2005/8/layout/orgChart1"/>
    <dgm:cxn modelId="{4C52DF44-E743-4501-91D6-E1604569147F}" type="presParOf" srcId="{B06BCEBC-E678-4F0A-BE5E-DDE6AB7F4017}" destId="{1F8A1D6A-B2E4-4745-B92F-FB682BF15C87}" srcOrd="2" destOrd="0" presId="urn:microsoft.com/office/officeart/2005/8/layout/orgChart1"/>
    <dgm:cxn modelId="{7928F450-D213-4CAD-8284-1E8216B15321}" type="presParOf" srcId="{37E86A2E-B82E-4BA0-AFD5-3AB651FBB667}" destId="{91F74D29-39CF-4670-BC37-6046B9B02A56}" srcOrd="4" destOrd="0" presId="urn:microsoft.com/office/officeart/2005/8/layout/orgChart1"/>
    <dgm:cxn modelId="{9F7DCA2E-9345-485A-8630-0324C01519D5}" type="presParOf" srcId="{37E86A2E-B82E-4BA0-AFD5-3AB651FBB667}" destId="{EB49889A-82EC-4F13-B545-55A9977AE8F8}" srcOrd="5" destOrd="0" presId="urn:microsoft.com/office/officeart/2005/8/layout/orgChart1"/>
    <dgm:cxn modelId="{FF90E4D3-F8CD-4167-BF17-42790A60AD76}" type="presParOf" srcId="{EB49889A-82EC-4F13-B545-55A9977AE8F8}" destId="{44D8E913-C19D-4B6B-A024-4FF5A500942B}" srcOrd="0" destOrd="0" presId="urn:microsoft.com/office/officeart/2005/8/layout/orgChart1"/>
    <dgm:cxn modelId="{76C0D797-D9FA-4616-AD59-48AE17068208}" type="presParOf" srcId="{44D8E913-C19D-4B6B-A024-4FF5A500942B}" destId="{796D9CF4-9B24-4A2C-BBCB-4D2C6FAB8666}" srcOrd="0" destOrd="0" presId="urn:microsoft.com/office/officeart/2005/8/layout/orgChart1"/>
    <dgm:cxn modelId="{46F21980-6718-44C9-A85E-4F76B21B4760}" type="presParOf" srcId="{44D8E913-C19D-4B6B-A024-4FF5A500942B}" destId="{3CD0910A-A281-43EC-A5BA-2A6D0C887E8D}" srcOrd="1" destOrd="0" presId="urn:microsoft.com/office/officeart/2005/8/layout/orgChart1"/>
    <dgm:cxn modelId="{3A5A105B-E300-44AF-82CA-05DC4EC905AE}" type="presParOf" srcId="{EB49889A-82EC-4F13-B545-55A9977AE8F8}" destId="{35F4EB61-816A-481B-A643-15253BD8E594}" srcOrd="1" destOrd="0" presId="urn:microsoft.com/office/officeart/2005/8/layout/orgChart1"/>
    <dgm:cxn modelId="{27E55754-7DE4-4E20-91FE-18DAA59A7E21}" type="presParOf" srcId="{EB49889A-82EC-4F13-B545-55A9977AE8F8}" destId="{27DC37F0-6C94-42C8-BD28-1C94F299C735}" srcOrd="2" destOrd="0" presId="urn:microsoft.com/office/officeart/2005/8/layout/orgChart1"/>
    <dgm:cxn modelId="{81592F10-7AB1-48F2-9873-16F9374B4C36}" type="presParOf" srcId="{16430085-13D8-4C7B-9E46-DEF43883B6E3}" destId="{F683A852-6234-42B0-A80A-8C6358054676}" srcOrd="2" destOrd="0" presId="urn:microsoft.com/office/officeart/2005/8/layout/orgChart1"/>
    <dgm:cxn modelId="{843B2DE0-53CA-4EF6-A6C5-72C7434E6393}" type="presParOf" srcId="{30594BA6-E180-49C8-B8F3-B266B4088404}" destId="{85A84D1C-AA70-4C9A-A596-C43F9D6EEF0C}" srcOrd="2" destOrd="0" presId="urn:microsoft.com/office/officeart/2005/8/layout/orgChart1"/>
    <dgm:cxn modelId="{D00F5C8C-76EF-4096-92A5-40BD4D17B15E}" type="presParOf" srcId="{F716D4E2-4A33-41C7-B98F-A9F42260E71A}" destId="{DE3696BA-9263-4B56-9753-A8D51F18E0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88754-52B8-4475-A5A5-19332C1DC20D}">
      <dsp:nvSpPr>
        <dsp:cNvPr id="0" name=""/>
        <dsp:cNvSpPr/>
      </dsp:nvSpPr>
      <dsp:spPr>
        <a:xfrm>
          <a:off x="5469494" y="807157"/>
          <a:ext cx="2321164" cy="338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355"/>
              </a:lnTo>
              <a:lnTo>
                <a:pt x="2321164" y="169355"/>
              </a:lnTo>
              <a:lnTo>
                <a:pt x="2321164" y="3387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6BA81-FE7F-4799-A11C-AD11BFBE460C}">
      <dsp:nvSpPr>
        <dsp:cNvPr id="0" name=""/>
        <dsp:cNvSpPr/>
      </dsp:nvSpPr>
      <dsp:spPr>
        <a:xfrm>
          <a:off x="5469494" y="807157"/>
          <a:ext cx="127492" cy="338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355"/>
              </a:lnTo>
              <a:lnTo>
                <a:pt x="127492" y="169355"/>
              </a:lnTo>
              <a:lnTo>
                <a:pt x="127492" y="3387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E4885-3543-45AF-A6F0-938060708A58}">
      <dsp:nvSpPr>
        <dsp:cNvPr id="0" name=""/>
        <dsp:cNvSpPr/>
      </dsp:nvSpPr>
      <dsp:spPr>
        <a:xfrm>
          <a:off x="3606469" y="3097490"/>
          <a:ext cx="241936" cy="1887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7105"/>
              </a:lnTo>
              <a:lnTo>
                <a:pt x="241936" y="188710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99C8F-1516-49E5-AD47-7E4007A292A7}">
      <dsp:nvSpPr>
        <dsp:cNvPr id="0" name=""/>
        <dsp:cNvSpPr/>
      </dsp:nvSpPr>
      <dsp:spPr>
        <a:xfrm>
          <a:off x="3606469" y="3097490"/>
          <a:ext cx="241936" cy="741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938"/>
              </a:lnTo>
              <a:lnTo>
                <a:pt x="241936" y="7419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33ADC-FA59-492D-8F7E-5330CE6A9AAE}">
      <dsp:nvSpPr>
        <dsp:cNvPr id="0" name=""/>
        <dsp:cNvSpPr/>
      </dsp:nvSpPr>
      <dsp:spPr>
        <a:xfrm>
          <a:off x="3292951" y="2003711"/>
          <a:ext cx="958681" cy="287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968"/>
              </a:lnTo>
              <a:lnTo>
                <a:pt x="958681" y="117968"/>
              </a:lnTo>
              <a:lnTo>
                <a:pt x="958681" y="28732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C9A9A-A75C-43C9-99D4-EF1BA8C5E78F}">
      <dsp:nvSpPr>
        <dsp:cNvPr id="0" name=""/>
        <dsp:cNvSpPr/>
      </dsp:nvSpPr>
      <dsp:spPr>
        <a:xfrm>
          <a:off x="1654847" y="3097490"/>
          <a:ext cx="241936" cy="1887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7105"/>
              </a:lnTo>
              <a:lnTo>
                <a:pt x="241936" y="188710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DFE08-C76F-446E-95F1-91FBC6A44BFB}">
      <dsp:nvSpPr>
        <dsp:cNvPr id="0" name=""/>
        <dsp:cNvSpPr/>
      </dsp:nvSpPr>
      <dsp:spPr>
        <a:xfrm>
          <a:off x="1654847" y="3097490"/>
          <a:ext cx="241936" cy="741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938"/>
              </a:lnTo>
              <a:lnTo>
                <a:pt x="241936" y="7419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83EC21-7204-457D-91F5-1454C7B4195A}">
      <dsp:nvSpPr>
        <dsp:cNvPr id="0" name=""/>
        <dsp:cNvSpPr/>
      </dsp:nvSpPr>
      <dsp:spPr>
        <a:xfrm>
          <a:off x="2300011" y="2003711"/>
          <a:ext cx="992940" cy="287323"/>
        </a:xfrm>
        <a:custGeom>
          <a:avLst/>
          <a:gdLst/>
          <a:ahLst/>
          <a:cxnLst/>
          <a:rect l="0" t="0" r="0" b="0"/>
          <a:pathLst>
            <a:path>
              <a:moveTo>
                <a:pt x="992940" y="0"/>
              </a:moveTo>
              <a:lnTo>
                <a:pt x="992940" y="117968"/>
              </a:lnTo>
              <a:lnTo>
                <a:pt x="0" y="117968"/>
              </a:lnTo>
              <a:lnTo>
                <a:pt x="0" y="28732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A976B3-64B7-4374-9AEE-D123E001B119}">
      <dsp:nvSpPr>
        <dsp:cNvPr id="0" name=""/>
        <dsp:cNvSpPr/>
      </dsp:nvSpPr>
      <dsp:spPr>
        <a:xfrm>
          <a:off x="3292951" y="807157"/>
          <a:ext cx="2176542" cy="390098"/>
        </a:xfrm>
        <a:custGeom>
          <a:avLst/>
          <a:gdLst/>
          <a:ahLst/>
          <a:cxnLst/>
          <a:rect l="0" t="0" r="0" b="0"/>
          <a:pathLst>
            <a:path>
              <a:moveTo>
                <a:pt x="2176542" y="0"/>
              </a:moveTo>
              <a:lnTo>
                <a:pt x="2176542" y="220742"/>
              </a:lnTo>
              <a:lnTo>
                <a:pt x="0" y="220742"/>
              </a:lnTo>
              <a:lnTo>
                <a:pt x="0" y="39009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934B6-0AAC-482B-B580-EC410D47510A}">
      <dsp:nvSpPr>
        <dsp:cNvPr id="0" name=""/>
        <dsp:cNvSpPr/>
      </dsp:nvSpPr>
      <dsp:spPr>
        <a:xfrm>
          <a:off x="3239387" y="701"/>
          <a:ext cx="4460214" cy="806455"/>
        </a:xfrm>
        <a:prstGeom prst="rect">
          <a:avLst/>
        </a:prstGeom>
        <a:solidFill>
          <a:srgbClr val="FF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Course </a:t>
          </a:r>
          <a:endParaRPr lang="en-GB" sz="18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3239387" y="701"/>
        <a:ext cx="4460214" cy="806455"/>
      </dsp:txXfrm>
    </dsp:sp>
    <dsp:sp modelId="{DBD4C9C9-194B-46A8-A92C-8D7C92340299}">
      <dsp:nvSpPr>
        <dsp:cNvPr id="0" name=""/>
        <dsp:cNvSpPr/>
      </dsp:nvSpPr>
      <dsp:spPr>
        <a:xfrm>
          <a:off x="2116954" y="1197255"/>
          <a:ext cx="2351994" cy="80645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Module  </a:t>
          </a:r>
        </a:p>
      </dsp:txBody>
      <dsp:txXfrm>
        <a:off x="2116954" y="1197255"/>
        <a:ext cx="2351994" cy="806455"/>
      </dsp:txXfrm>
    </dsp:sp>
    <dsp:sp modelId="{0A03BFA3-3FDA-4C12-B059-A23EE1F49405}">
      <dsp:nvSpPr>
        <dsp:cNvPr id="0" name=""/>
        <dsp:cNvSpPr/>
      </dsp:nvSpPr>
      <dsp:spPr>
        <a:xfrm>
          <a:off x="1493556" y="2291035"/>
          <a:ext cx="1612910" cy="806455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 Lesson </a:t>
          </a:r>
        </a:p>
      </dsp:txBody>
      <dsp:txXfrm>
        <a:off x="1493556" y="2291035"/>
        <a:ext cx="1612910" cy="806455"/>
      </dsp:txXfrm>
    </dsp:sp>
    <dsp:sp modelId="{F3FB5117-D991-4017-89BB-A078920ED670}">
      <dsp:nvSpPr>
        <dsp:cNvPr id="0" name=""/>
        <dsp:cNvSpPr/>
      </dsp:nvSpPr>
      <dsp:spPr>
        <a:xfrm>
          <a:off x="1896784" y="3436201"/>
          <a:ext cx="1612910" cy="806455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1.1.1. Key Learning Point</a:t>
          </a:r>
        </a:p>
      </dsp:txBody>
      <dsp:txXfrm>
        <a:off x="1896784" y="3436201"/>
        <a:ext cx="1612910" cy="806455"/>
      </dsp:txXfrm>
    </dsp:sp>
    <dsp:sp modelId="{21C86B5F-6297-47DA-AD5C-32A1D166E79F}">
      <dsp:nvSpPr>
        <dsp:cNvPr id="0" name=""/>
        <dsp:cNvSpPr/>
      </dsp:nvSpPr>
      <dsp:spPr>
        <a:xfrm>
          <a:off x="1896784" y="4581368"/>
          <a:ext cx="1612910" cy="806455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1.1.2. Key Learning Point</a:t>
          </a:r>
        </a:p>
      </dsp:txBody>
      <dsp:txXfrm>
        <a:off x="1896784" y="4581368"/>
        <a:ext cx="1612910" cy="806455"/>
      </dsp:txXfrm>
    </dsp:sp>
    <dsp:sp modelId="{6D1DDB37-79E9-4B11-B785-99A4BE4004C9}">
      <dsp:nvSpPr>
        <dsp:cNvPr id="0" name=""/>
        <dsp:cNvSpPr/>
      </dsp:nvSpPr>
      <dsp:spPr>
        <a:xfrm>
          <a:off x="3445178" y="2291035"/>
          <a:ext cx="1612910" cy="806455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 Lesson</a:t>
          </a:r>
        </a:p>
      </dsp:txBody>
      <dsp:txXfrm>
        <a:off x="3445178" y="2291035"/>
        <a:ext cx="1612910" cy="806455"/>
      </dsp:txXfrm>
    </dsp:sp>
    <dsp:sp modelId="{2FEB2E42-AEF8-4BE1-93FF-C892604E8549}">
      <dsp:nvSpPr>
        <dsp:cNvPr id="0" name=""/>
        <dsp:cNvSpPr/>
      </dsp:nvSpPr>
      <dsp:spPr>
        <a:xfrm>
          <a:off x="3848406" y="3436201"/>
          <a:ext cx="1612910" cy="806455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Arial" panose="020B0604020202020204" pitchFamily="34" charset="0"/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1.2.1. Key Learning Point</a:t>
          </a:r>
        </a:p>
      </dsp:txBody>
      <dsp:txXfrm>
        <a:off x="3848406" y="3436201"/>
        <a:ext cx="1612910" cy="806455"/>
      </dsp:txXfrm>
    </dsp:sp>
    <dsp:sp modelId="{C56814B6-0B87-4D4D-9880-B31915671F48}">
      <dsp:nvSpPr>
        <dsp:cNvPr id="0" name=""/>
        <dsp:cNvSpPr/>
      </dsp:nvSpPr>
      <dsp:spPr>
        <a:xfrm>
          <a:off x="3848406" y="4581368"/>
          <a:ext cx="1612910" cy="806455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Arial" panose="020B0604020202020204" pitchFamily="34" charset="0"/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1.2.2. Key Learning Point</a:t>
          </a:r>
        </a:p>
      </dsp:txBody>
      <dsp:txXfrm>
        <a:off x="3848406" y="4581368"/>
        <a:ext cx="1612910" cy="806455"/>
      </dsp:txXfrm>
    </dsp:sp>
    <dsp:sp modelId="{88CBB3D1-07A9-43EA-94F7-A88C0266F236}">
      <dsp:nvSpPr>
        <dsp:cNvPr id="0" name=""/>
        <dsp:cNvSpPr/>
      </dsp:nvSpPr>
      <dsp:spPr>
        <a:xfrm>
          <a:off x="4790531" y="1145868"/>
          <a:ext cx="1612910" cy="80645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Module  </a:t>
          </a:r>
        </a:p>
      </dsp:txBody>
      <dsp:txXfrm>
        <a:off x="4790531" y="1145868"/>
        <a:ext cx="1612910" cy="806455"/>
      </dsp:txXfrm>
    </dsp:sp>
    <dsp:sp modelId="{A4504C65-6F48-40E5-90F7-013809B7852B}">
      <dsp:nvSpPr>
        <dsp:cNvPr id="0" name=""/>
        <dsp:cNvSpPr/>
      </dsp:nvSpPr>
      <dsp:spPr>
        <a:xfrm>
          <a:off x="6742153" y="1145868"/>
          <a:ext cx="2097009" cy="80645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Module </a:t>
          </a:r>
        </a:p>
      </dsp:txBody>
      <dsp:txXfrm>
        <a:off x="6742153" y="1145868"/>
        <a:ext cx="2097009" cy="8064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88754-52B8-4475-A5A5-19332C1DC20D}">
      <dsp:nvSpPr>
        <dsp:cNvPr id="0" name=""/>
        <dsp:cNvSpPr/>
      </dsp:nvSpPr>
      <dsp:spPr>
        <a:xfrm>
          <a:off x="5469494" y="807157"/>
          <a:ext cx="2321164" cy="338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355"/>
              </a:lnTo>
              <a:lnTo>
                <a:pt x="2321164" y="169355"/>
              </a:lnTo>
              <a:lnTo>
                <a:pt x="2321164" y="3387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6BA81-FE7F-4799-A11C-AD11BFBE460C}">
      <dsp:nvSpPr>
        <dsp:cNvPr id="0" name=""/>
        <dsp:cNvSpPr/>
      </dsp:nvSpPr>
      <dsp:spPr>
        <a:xfrm>
          <a:off x="5469494" y="807157"/>
          <a:ext cx="127492" cy="338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355"/>
              </a:lnTo>
              <a:lnTo>
                <a:pt x="127492" y="169355"/>
              </a:lnTo>
              <a:lnTo>
                <a:pt x="127492" y="3387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E4885-3543-45AF-A6F0-938060708A58}">
      <dsp:nvSpPr>
        <dsp:cNvPr id="0" name=""/>
        <dsp:cNvSpPr/>
      </dsp:nvSpPr>
      <dsp:spPr>
        <a:xfrm>
          <a:off x="3606469" y="3097490"/>
          <a:ext cx="241936" cy="1887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7105"/>
              </a:lnTo>
              <a:lnTo>
                <a:pt x="241936" y="188710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99C8F-1516-49E5-AD47-7E4007A292A7}">
      <dsp:nvSpPr>
        <dsp:cNvPr id="0" name=""/>
        <dsp:cNvSpPr/>
      </dsp:nvSpPr>
      <dsp:spPr>
        <a:xfrm>
          <a:off x="3606469" y="3097490"/>
          <a:ext cx="241936" cy="741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938"/>
              </a:lnTo>
              <a:lnTo>
                <a:pt x="241936" y="7419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33ADC-FA59-492D-8F7E-5330CE6A9AAE}">
      <dsp:nvSpPr>
        <dsp:cNvPr id="0" name=""/>
        <dsp:cNvSpPr/>
      </dsp:nvSpPr>
      <dsp:spPr>
        <a:xfrm>
          <a:off x="3292951" y="2003711"/>
          <a:ext cx="958681" cy="287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968"/>
              </a:lnTo>
              <a:lnTo>
                <a:pt x="958681" y="117968"/>
              </a:lnTo>
              <a:lnTo>
                <a:pt x="958681" y="28732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C9A9A-A75C-43C9-99D4-EF1BA8C5E78F}">
      <dsp:nvSpPr>
        <dsp:cNvPr id="0" name=""/>
        <dsp:cNvSpPr/>
      </dsp:nvSpPr>
      <dsp:spPr>
        <a:xfrm>
          <a:off x="1654847" y="3097490"/>
          <a:ext cx="241936" cy="1887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7105"/>
              </a:lnTo>
              <a:lnTo>
                <a:pt x="241936" y="188710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DFE08-C76F-446E-95F1-91FBC6A44BFB}">
      <dsp:nvSpPr>
        <dsp:cNvPr id="0" name=""/>
        <dsp:cNvSpPr/>
      </dsp:nvSpPr>
      <dsp:spPr>
        <a:xfrm>
          <a:off x="1654847" y="3097490"/>
          <a:ext cx="241936" cy="741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938"/>
              </a:lnTo>
              <a:lnTo>
                <a:pt x="241936" y="7419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83EC21-7204-457D-91F5-1454C7B4195A}">
      <dsp:nvSpPr>
        <dsp:cNvPr id="0" name=""/>
        <dsp:cNvSpPr/>
      </dsp:nvSpPr>
      <dsp:spPr>
        <a:xfrm>
          <a:off x="2300011" y="2003711"/>
          <a:ext cx="992940" cy="287323"/>
        </a:xfrm>
        <a:custGeom>
          <a:avLst/>
          <a:gdLst/>
          <a:ahLst/>
          <a:cxnLst/>
          <a:rect l="0" t="0" r="0" b="0"/>
          <a:pathLst>
            <a:path>
              <a:moveTo>
                <a:pt x="992940" y="0"/>
              </a:moveTo>
              <a:lnTo>
                <a:pt x="992940" y="117968"/>
              </a:lnTo>
              <a:lnTo>
                <a:pt x="0" y="117968"/>
              </a:lnTo>
              <a:lnTo>
                <a:pt x="0" y="28732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A976B3-64B7-4374-9AEE-D123E001B119}">
      <dsp:nvSpPr>
        <dsp:cNvPr id="0" name=""/>
        <dsp:cNvSpPr/>
      </dsp:nvSpPr>
      <dsp:spPr>
        <a:xfrm>
          <a:off x="3292951" y="807157"/>
          <a:ext cx="2176542" cy="390098"/>
        </a:xfrm>
        <a:custGeom>
          <a:avLst/>
          <a:gdLst/>
          <a:ahLst/>
          <a:cxnLst/>
          <a:rect l="0" t="0" r="0" b="0"/>
          <a:pathLst>
            <a:path>
              <a:moveTo>
                <a:pt x="2176542" y="0"/>
              </a:moveTo>
              <a:lnTo>
                <a:pt x="2176542" y="220742"/>
              </a:lnTo>
              <a:lnTo>
                <a:pt x="0" y="220742"/>
              </a:lnTo>
              <a:lnTo>
                <a:pt x="0" y="39009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934B6-0AAC-482B-B580-EC410D47510A}">
      <dsp:nvSpPr>
        <dsp:cNvPr id="0" name=""/>
        <dsp:cNvSpPr/>
      </dsp:nvSpPr>
      <dsp:spPr>
        <a:xfrm>
          <a:off x="3239387" y="701"/>
          <a:ext cx="4460214" cy="806455"/>
        </a:xfrm>
        <a:prstGeom prst="rect">
          <a:avLst/>
        </a:prstGeom>
        <a:solidFill>
          <a:srgbClr val="FF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Course Aim </a:t>
          </a:r>
          <a:endParaRPr lang="en-GB" sz="18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3239387" y="701"/>
        <a:ext cx="4460214" cy="806455"/>
      </dsp:txXfrm>
    </dsp:sp>
    <dsp:sp modelId="{DBD4C9C9-194B-46A8-A92C-8D7C92340299}">
      <dsp:nvSpPr>
        <dsp:cNvPr id="0" name=""/>
        <dsp:cNvSpPr/>
      </dsp:nvSpPr>
      <dsp:spPr>
        <a:xfrm>
          <a:off x="2116954" y="1197255"/>
          <a:ext cx="2351994" cy="80645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Training Objective  </a:t>
          </a:r>
        </a:p>
      </dsp:txBody>
      <dsp:txXfrm>
        <a:off x="2116954" y="1197255"/>
        <a:ext cx="2351994" cy="806455"/>
      </dsp:txXfrm>
    </dsp:sp>
    <dsp:sp modelId="{0A03BFA3-3FDA-4C12-B059-A23EE1F49405}">
      <dsp:nvSpPr>
        <dsp:cNvPr id="0" name=""/>
        <dsp:cNvSpPr/>
      </dsp:nvSpPr>
      <dsp:spPr>
        <a:xfrm>
          <a:off x="1493556" y="2291035"/>
          <a:ext cx="1612910" cy="806455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 Enabling Objective</a:t>
          </a:r>
        </a:p>
      </dsp:txBody>
      <dsp:txXfrm>
        <a:off x="1493556" y="2291035"/>
        <a:ext cx="1612910" cy="806455"/>
      </dsp:txXfrm>
    </dsp:sp>
    <dsp:sp modelId="{F3FB5117-D991-4017-89BB-A078920ED670}">
      <dsp:nvSpPr>
        <dsp:cNvPr id="0" name=""/>
        <dsp:cNvSpPr/>
      </dsp:nvSpPr>
      <dsp:spPr>
        <a:xfrm>
          <a:off x="1896784" y="3436201"/>
          <a:ext cx="1612910" cy="806455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1.1.1. Key Learning Point</a:t>
          </a:r>
        </a:p>
      </dsp:txBody>
      <dsp:txXfrm>
        <a:off x="1896784" y="3436201"/>
        <a:ext cx="1612910" cy="806455"/>
      </dsp:txXfrm>
    </dsp:sp>
    <dsp:sp modelId="{21C86B5F-6297-47DA-AD5C-32A1D166E79F}">
      <dsp:nvSpPr>
        <dsp:cNvPr id="0" name=""/>
        <dsp:cNvSpPr/>
      </dsp:nvSpPr>
      <dsp:spPr>
        <a:xfrm>
          <a:off x="1896784" y="4581368"/>
          <a:ext cx="1612910" cy="806455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1.1.2. Key Learning Point</a:t>
          </a:r>
        </a:p>
      </dsp:txBody>
      <dsp:txXfrm>
        <a:off x="1896784" y="4581368"/>
        <a:ext cx="1612910" cy="806455"/>
      </dsp:txXfrm>
    </dsp:sp>
    <dsp:sp modelId="{6D1DDB37-79E9-4B11-B785-99A4BE4004C9}">
      <dsp:nvSpPr>
        <dsp:cNvPr id="0" name=""/>
        <dsp:cNvSpPr/>
      </dsp:nvSpPr>
      <dsp:spPr>
        <a:xfrm>
          <a:off x="3445178" y="2291035"/>
          <a:ext cx="1612910" cy="806455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 Enabling Objective</a:t>
          </a:r>
        </a:p>
      </dsp:txBody>
      <dsp:txXfrm>
        <a:off x="3445178" y="2291035"/>
        <a:ext cx="1612910" cy="806455"/>
      </dsp:txXfrm>
    </dsp:sp>
    <dsp:sp modelId="{2FEB2E42-AEF8-4BE1-93FF-C892604E8549}">
      <dsp:nvSpPr>
        <dsp:cNvPr id="0" name=""/>
        <dsp:cNvSpPr/>
      </dsp:nvSpPr>
      <dsp:spPr>
        <a:xfrm>
          <a:off x="3848406" y="3436201"/>
          <a:ext cx="1612910" cy="806455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Arial" panose="020B0604020202020204" pitchFamily="34" charset="0"/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1.2.1. Key Learning Point</a:t>
          </a:r>
        </a:p>
      </dsp:txBody>
      <dsp:txXfrm>
        <a:off x="3848406" y="3436201"/>
        <a:ext cx="1612910" cy="806455"/>
      </dsp:txXfrm>
    </dsp:sp>
    <dsp:sp modelId="{C56814B6-0B87-4D4D-9880-B31915671F48}">
      <dsp:nvSpPr>
        <dsp:cNvPr id="0" name=""/>
        <dsp:cNvSpPr/>
      </dsp:nvSpPr>
      <dsp:spPr>
        <a:xfrm>
          <a:off x="3848406" y="4581368"/>
          <a:ext cx="1612910" cy="806455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Arial" panose="020B0604020202020204" pitchFamily="34" charset="0"/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1.2.2. Key Learning Point</a:t>
          </a:r>
        </a:p>
      </dsp:txBody>
      <dsp:txXfrm>
        <a:off x="3848406" y="4581368"/>
        <a:ext cx="1612910" cy="806455"/>
      </dsp:txXfrm>
    </dsp:sp>
    <dsp:sp modelId="{88CBB3D1-07A9-43EA-94F7-A88C0266F236}">
      <dsp:nvSpPr>
        <dsp:cNvPr id="0" name=""/>
        <dsp:cNvSpPr/>
      </dsp:nvSpPr>
      <dsp:spPr>
        <a:xfrm>
          <a:off x="4790531" y="1145868"/>
          <a:ext cx="1612910" cy="80645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Training Objective  </a:t>
          </a:r>
        </a:p>
      </dsp:txBody>
      <dsp:txXfrm>
        <a:off x="4790531" y="1145868"/>
        <a:ext cx="1612910" cy="806455"/>
      </dsp:txXfrm>
    </dsp:sp>
    <dsp:sp modelId="{A4504C65-6F48-40E5-90F7-013809B7852B}">
      <dsp:nvSpPr>
        <dsp:cNvPr id="0" name=""/>
        <dsp:cNvSpPr/>
      </dsp:nvSpPr>
      <dsp:spPr>
        <a:xfrm>
          <a:off x="6742153" y="1145868"/>
          <a:ext cx="2097009" cy="80645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Training Objective </a:t>
          </a:r>
        </a:p>
      </dsp:txBody>
      <dsp:txXfrm>
        <a:off x="6742153" y="1145868"/>
        <a:ext cx="2097009" cy="8064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88754-52B8-4475-A5A5-19332C1DC20D}">
      <dsp:nvSpPr>
        <dsp:cNvPr id="0" name=""/>
        <dsp:cNvSpPr/>
      </dsp:nvSpPr>
      <dsp:spPr>
        <a:xfrm>
          <a:off x="5166360" y="1707194"/>
          <a:ext cx="3627333" cy="563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762"/>
              </a:lnTo>
              <a:lnTo>
                <a:pt x="3627333" y="281762"/>
              </a:lnTo>
              <a:lnTo>
                <a:pt x="3627333" y="56352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6BA81-FE7F-4799-A11C-AD11BFBE460C}">
      <dsp:nvSpPr>
        <dsp:cNvPr id="0" name=""/>
        <dsp:cNvSpPr/>
      </dsp:nvSpPr>
      <dsp:spPr>
        <a:xfrm>
          <a:off x="5097857" y="1707194"/>
          <a:ext cx="91440" cy="563525"/>
        </a:xfrm>
        <a:custGeom>
          <a:avLst/>
          <a:gdLst/>
          <a:ahLst/>
          <a:cxnLst/>
          <a:rect l="0" t="0" r="0" b="0"/>
          <a:pathLst>
            <a:path>
              <a:moveTo>
                <a:pt x="68502" y="0"/>
              </a:moveTo>
              <a:lnTo>
                <a:pt x="68502" y="281762"/>
              </a:lnTo>
              <a:lnTo>
                <a:pt x="45720" y="281762"/>
              </a:lnTo>
              <a:lnTo>
                <a:pt x="45720" y="56352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A976B3-64B7-4374-9AEE-D123E001B119}">
      <dsp:nvSpPr>
        <dsp:cNvPr id="0" name=""/>
        <dsp:cNvSpPr/>
      </dsp:nvSpPr>
      <dsp:spPr>
        <a:xfrm>
          <a:off x="1516244" y="1707194"/>
          <a:ext cx="3650115" cy="563525"/>
        </a:xfrm>
        <a:custGeom>
          <a:avLst/>
          <a:gdLst/>
          <a:ahLst/>
          <a:cxnLst/>
          <a:rect l="0" t="0" r="0" b="0"/>
          <a:pathLst>
            <a:path>
              <a:moveTo>
                <a:pt x="3650115" y="0"/>
              </a:moveTo>
              <a:lnTo>
                <a:pt x="3650115" y="281762"/>
              </a:lnTo>
              <a:lnTo>
                <a:pt x="0" y="281762"/>
              </a:lnTo>
              <a:lnTo>
                <a:pt x="0" y="56352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934B6-0AAC-482B-B580-EC410D47510A}">
      <dsp:nvSpPr>
        <dsp:cNvPr id="0" name=""/>
        <dsp:cNvSpPr/>
      </dsp:nvSpPr>
      <dsp:spPr>
        <a:xfrm>
          <a:off x="2908675" y="365466"/>
          <a:ext cx="4515368" cy="1341727"/>
        </a:xfrm>
        <a:prstGeom prst="rect">
          <a:avLst/>
        </a:prstGeom>
        <a:solidFill>
          <a:srgbClr val="FF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Course Aim</a:t>
          </a:r>
          <a:r>
            <a:rPr lang="en-GB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. </a:t>
          </a:r>
          <a:r>
            <a:rPr lang="en-US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To develop knowledge and skills for effective search procedures, to increase operational effectiveness in an IED threat environment.</a:t>
          </a:r>
          <a:endParaRPr lang="en-GB" sz="18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2908675" y="365466"/>
        <a:ext cx="4515368" cy="1341727"/>
      </dsp:txXfrm>
    </dsp:sp>
    <dsp:sp modelId="{DBD4C9C9-194B-46A8-A92C-8D7C92340299}">
      <dsp:nvSpPr>
        <dsp:cNvPr id="0" name=""/>
        <dsp:cNvSpPr/>
      </dsp:nvSpPr>
      <dsp:spPr>
        <a:xfrm>
          <a:off x="1675" y="2270719"/>
          <a:ext cx="3029137" cy="2752339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Understanding the Operating Environment.</a:t>
          </a:r>
          <a:r>
            <a:rPr lang="en-US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Enhance participants knowledge of the contemporary operating environment, how it is impacted by explosive hazards, notably IEDs, and develop individual skills to mitigate the IED threat</a:t>
          </a:r>
          <a:r>
            <a:rPr lang="en-GB" sz="1800" b="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</a:t>
          </a:r>
        </a:p>
      </dsp:txBody>
      <dsp:txXfrm>
        <a:off x="1675" y="2270719"/>
        <a:ext cx="3029137" cy="2752339"/>
      </dsp:txXfrm>
    </dsp:sp>
    <dsp:sp modelId="{88CBB3D1-07A9-43EA-94F7-A88C0266F236}">
      <dsp:nvSpPr>
        <dsp:cNvPr id="0" name=""/>
        <dsp:cNvSpPr/>
      </dsp:nvSpPr>
      <dsp:spPr>
        <a:xfrm>
          <a:off x="3594338" y="2270719"/>
          <a:ext cx="3098477" cy="1697741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Search Operations. </a:t>
          </a:r>
          <a:r>
            <a:rPr lang="en-US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Develop practical skills to conduct the full spectrum of intermediate search capability</a:t>
          </a:r>
          <a:endParaRPr lang="en-GB" sz="18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3594338" y="2270719"/>
        <a:ext cx="3098477" cy="1697741"/>
      </dsp:txXfrm>
    </dsp:sp>
    <dsp:sp modelId="{A4504C65-6F48-40E5-90F7-013809B7852B}">
      <dsp:nvSpPr>
        <dsp:cNvPr id="0" name=""/>
        <dsp:cNvSpPr/>
      </dsp:nvSpPr>
      <dsp:spPr>
        <a:xfrm>
          <a:off x="7256341" y="2270719"/>
          <a:ext cx="3074702" cy="269080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Practical application and Assessment. </a:t>
          </a:r>
          <a:r>
            <a:rPr lang="en-US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Apply lessons learnt to demonstrate a sufficiently high standard to deploy on operations in an IED threat environment.</a:t>
          </a:r>
          <a:endParaRPr lang="en-GB" sz="18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256341" y="2270719"/>
        <a:ext cx="3074702" cy="26908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88754-52B8-4475-A5A5-19332C1DC20D}">
      <dsp:nvSpPr>
        <dsp:cNvPr id="0" name=""/>
        <dsp:cNvSpPr/>
      </dsp:nvSpPr>
      <dsp:spPr>
        <a:xfrm>
          <a:off x="7903970" y="532851"/>
          <a:ext cx="1999925" cy="223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50"/>
              </a:lnTo>
              <a:lnTo>
                <a:pt x="1999925" y="111850"/>
              </a:lnTo>
              <a:lnTo>
                <a:pt x="1999925" y="22370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6BA81-FE7F-4799-A11C-AD11BFBE460C}">
      <dsp:nvSpPr>
        <dsp:cNvPr id="0" name=""/>
        <dsp:cNvSpPr/>
      </dsp:nvSpPr>
      <dsp:spPr>
        <a:xfrm>
          <a:off x="7903970" y="532851"/>
          <a:ext cx="114231" cy="223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50"/>
              </a:lnTo>
              <a:lnTo>
                <a:pt x="114231" y="111850"/>
              </a:lnTo>
              <a:lnTo>
                <a:pt x="114231" y="22370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09617-98D9-4305-B57B-22F961A5C1FF}">
      <dsp:nvSpPr>
        <dsp:cNvPr id="0" name=""/>
        <dsp:cNvSpPr/>
      </dsp:nvSpPr>
      <dsp:spPr>
        <a:xfrm>
          <a:off x="9324528" y="2045501"/>
          <a:ext cx="268017" cy="490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013"/>
              </a:lnTo>
              <a:lnTo>
                <a:pt x="268017" y="4900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19270-0330-4CEF-9FA0-C42FBEDA639D}">
      <dsp:nvSpPr>
        <dsp:cNvPr id="0" name=""/>
        <dsp:cNvSpPr/>
      </dsp:nvSpPr>
      <dsp:spPr>
        <a:xfrm>
          <a:off x="6029588" y="1323115"/>
          <a:ext cx="4009652" cy="189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912"/>
              </a:lnTo>
              <a:lnTo>
                <a:pt x="4009652" y="77912"/>
              </a:lnTo>
              <a:lnTo>
                <a:pt x="4009652" y="1897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F7C01C-07A6-4A8E-BCCF-43F0D5985984}">
      <dsp:nvSpPr>
        <dsp:cNvPr id="0" name=""/>
        <dsp:cNvSpPr/>
      </dsp:nvSpPr>
      <dsp:spPr>
        <a:xfrm>
          <a:off x="7314046" y="2045501"/>
          <a:ext cx="268017" cy="42716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1638"/>
              </a:lnTo>
              <a:lnTo>
                <a:pt x="268017" y="42716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A8F41-9267-45AB-B3A7-2FE3C419C7A5}">
      <dsp:nvSpPr>
        <dsp:cNvPr id="0" name=""/>
        <dsp:cNvSpPr/>
      </dsp:nvSpPr>
      <dsp:spPr>
        <a:xfrm>
          <a:off x="7314046" y="2045501"/>
          <a:ext cx="268017" cy="3515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5313"/>
              </a:lnTo>
              <a:lnTo>
                <a:pt x="268017" y="35153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78256-07E2-4BCA-932A-93D507ED8B01}">
      <dsp:nvSpPr>
        <dsp:cNvPr id="0" name=""/>
        <dsp:cNvSpPr/>
      </dsp:nvSpPr>
      <dsp:spPr>
        <a:xfrm>
          <a:off x="7314046" y="2045501"/>
          <a:ext cx="268017" cy="2758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8988"/>
              </a:lnTo>
              <a:lnTo>
                <a:pt x="268017" y="275898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075ABB-8644-4A8E-A426-612C07564E18}">
      <dsp:nvSpPr>
        <dsp:cNvPr id="0" name=""/>
        <dsp:cNvSpPr/>
      </dsp:nvSpPr>
      <dsp:spPr>
        <a:xfrm>
          <a:off x="7314046" y="2045501"/>
          <a:ext cx="268017" cy="20026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2663"/>
              </a:lnTo>
              <a:lnTo>
                <a:pt x="268017" y="20026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89025-E068-4DBC-9B09-1CD0A6CF1662}">
      <dsp:nvSpPr>
        <dsp:cNvPr id="0" name=""/>
        <dsp:cNvSpPr/>
      </dsp:nvSpPr>
      <dsp:spPr>
        <a:xfrm>
          <a:off x="7314046" y="2045501"/>
          <a:ext cx="268017" cy="1246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6338"/>
              </a:lnTo>
              <a:lnTo>
                <a:pt x="268017" y="12463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48D6CA-F5C0-4FDC-A832-8FC3F688D22A}">
      <dsp:nvSpPr>
        <dsp:cNvPr id="0" name=""/>
        <dsp:cNvSpPr/>
      </dsp:nvSpPr>
      <dsp:spPr>
        <a:xfrm>
          <a:off x="7314046" y="2045501"/>
          <a:ext cx="268017" cy="490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013"/>
              </a:lnTo>
              <a:lnTo>
                <a:pt x="268017" y="4900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29AAD-6E52-4C60-8147-4CE9C0CD3F81}">
      <dsp:nvSpPr>
        <dsp:cNvPr id="0" name=""/>
        <dsp:cNvSpPr/>
      </dsp:nvSpPr>
      <dsp:spPr>
        <a:xfrm>
          <a:off x="6029588" y="1323115"/>
          <a:ext cx="1999169" cy="189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912"/>
              </a:lnTo>
              <a:lnTo>
                <a:pt x="1999169" y="77912"/>
              </a:lnTo>
              <a:lnTo>
                <a:pt x="1999169" y="1897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CED19B-0B9A-43BF-BF1B-DF6595B3BFDF}">
      <dsp:nvSpPr>
        <dsp:cNvPr id="0" name=""/>
        <dsp:cNvSpPr/>
      </dsp:nvSpPr>
      <dsp:spPr>
        <a:xfrm>
          <a:off x="5303563" y="2045501"/>
          <a:ext cx="268017" cy="3515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5313"/>
              </a:lnTo>
              <a:lnTo>
                <a:pt x="268017" y="35153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3F910-D0A6-448A-B22D-B4FF84282476}">
      <dsp:nvSpPr>
        <dsp:cNvPr id="0" name=""/>
        <dsp:cNvSpPr/>
      </dsp:nvSpPr>
      <dsp:spPr>
        <a:xfrm>
          <a:off x="5303563" y="2045501"/>
          <a:ext cx="268017" cy="2758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8988"/>
              </a:lnTo>
              <a:lnTo>
                <a:pt x="268017" y="275898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83598B-8193-4525-9D65-F5A5A52F4993}">
      <dsp:nvSpPr>
        <dsp:cNvPr id="0" name=""/>
        <dsp:cNvSpPr/>
      </dsp:nvSpPr>
      <dsp:spPr>
        <a:xfrm>
          <a:off x="5303563" y="2045501"/>
          <a:ext cx="268017" cy="20026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2663"/>
              </a:lnTo>
              <a:lnTo>
                <a:pt x="268017" y="20026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9FB96C-0292-4714-B922-4951C8A99F34}">
      <dsp:nvSpPr>
        <dsp:cNvPr id="0" name=""/>
        <dsp:cNvSpPr/>
      </dsp:nvSpPr>
      <dsp:spPr>
        <a:xfrm>
          <a:off x="5303563" y="2045501"/>
          <a:ext cx="268017" cy="1246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6338"/>
              </a:lnTo>
              <a:lnTo>
                <a:pt x="268017" y="12463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51E2D-5E23-45E7-BD9F-91D1121CCE95}">
      <dsp:nvSpPr>
        <dsp:cNvPr id="0" name=""/>
        <dsp:cNvSpPr/>
      </dsp:nvSpPr>
      <dsp:spPr>
        <a:xfrm>
          <a:off x="5303563" y="2045501"/>
          <a:ext cx="268017" cy="490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013"/>
              </a:lnTo>
              <a:lnTo>
                <a:pt x="268017" y="4900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3E3211-96CB-413F-A57A-67D332C3A89D}">
      <dsp:nvSpPr>
        <dsp:cNvPr id="0" name=""/>
        <dsp:cNvSpPr/>
      </dsp:nvSpPr>
      <dsp:spPr>
        <a:xfrm>
          <a:off x="5972556" y="1323115"/>
          <a:ext cx="91440" cy="189763"/>
        </a:xfrm>
        <a:custGeom>
          <a:avLst/>
          <a:gdLst/>
          <a:ahLst/>
          <a:cxnLst/>
          <a:rect l="0" t="0" r="0" b="0"/>
          <a:pathLst>
            <a:path>
              <a:moveTo>
                <a:pt x="57032" y="0"/>
              </a:moveTo>
              <a:lnTo>
                <a:pt x="57032" y="77912"/>
              </a:lnTo>
              <a:lnTo>
                <a:pt x="45720" y="77912"/>
              </a:lnTo>
              <a:lnTo>
                <a:pt x="45720" y="1897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834A21-5E7D-407B-AE52-8093D86BA59C}">
      <dsp:nvSpPr>
        <dsp:cNvPr id="0" name=""/>
        <dsp:cNvSpPr/>
      </dsp:nvSpPr>
      <dsp:spPr>
        <a:xfrm>
          <a:off x="3293081" y="2045501"/>
          <a:ext cx="268017" cy="2758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8988"/>
              </a:lnTo>
              <a:lnTo>
                <a:pt x="268017" y="275898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CCBA5B-3044-4097-AA6A-4AC69F5A43FA}">
      <dsp:nvSpPr>
        <dsp:cNvPr id="0" name=""/>
        <dsp:cNvSpPr/>
      </dsp:nvSpPr>
      <dsp:spPr>
        <a:xfrm>
          <a:off x="3293081" y="2045501"/>
          <a:ext cx="268017" cy="20026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2663"/>
              </a:lnTo>
              <a:lnTo>
                <a:pt x="268017" y="20026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E4885-3543-45AF-A6F0-938060708A58}">
      <dsp:nvSpPr>
        <dsp:cNvPr id="0" name=""/>
        <dsp:cNvSpPr/>
      </dsp:nvSpPr>
      <dsp:spPr>
        <a:xfrm>
          <a:off x="3293081" y="2045501"/>
          <a:ext cx="268017" cy="1246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6338"/>
              </a:lnTo>
              <a:lnTo>
                <a:pt x="268017" y="12463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99C8F-1516-49E5-AD47-7E4007A292A7}">
      <dsp:nvSpPr>
        <dsp:cNvPr id="0" name=""/>
        <dsp:cNvSpPr/>
      </dsp:nvSpPr>
      <dsp:spPr>
        <a:xfrm>
          <a:off x="3293081" y="2045501"/>
          <a:ext cx="268017" cy="490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013"/>
              </a:lnTo>
              <a:lnTo>
                <a:pt x="268017" y="4900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33ADC-FA59-492D-8F7E-5330CE6A9AAE}">
      <dsp:nvSpPr>
        <dsp:cNvPr id="0" name=""/>
        <dsp:cNvSpPr/>
      </dsp:nvSpPr>
      <dsp:spPr>
        <a:xfrm>
          <a:off x="4007793" y="1323115"/>
          <a:ext cx="2021795" cy="189763"/>
        </a:xfrm>
        <a:custGeom>
          <a:avLst/>
          <a:gdLst/>
          <a:ahLst/>
          <a:cxnLst/>
          <a:rect l="0" t="0" r="0" b="0"/>
          <a:pathLst>
            <a:path>
              <a:moveTo>
                <a:pt x="2021795" y="0"/>
              </a:moveTo>
              <a:lnTo>
                <a:pt x="2021795" y="77912"/>
              </a:lnTo>
              <a:lnTo>
                <a:pt x="0" y="77912"/>
              </a:lnTo>
              <a:lnTo>
                <a:pt x="0" y="1897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C9A9A-A75C-43C9-99D4-EF1BA8C5E78F}">
      <dsp:nvSpPr>
        <dsp:cNvPr id="0" name=""/>
        <dsp:cNvSpPr/>
      </dsp:nvSpPr>
      <dsp:spPr>
        <a:xfrm>
          <a:off x="1282598" y="2045501"/>
          <a:ext cx="268017" cy="1246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6338"/>
              </a:lnTo>
              <a:lnTo>
                <a:pt x="268017" y="12463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B73584-3BA5-42FE-80E7-EFBBFFDC2919}">
      <dsp:nvSpPr>
        <dsp:cNvPr id="0" name=""/>
        <dsp:cNvSpPr/>
      </dsp:nvSpPr>
      <dsp:spPr>
        <a:xfrm>
          <a:off x="1282598" y="2045501"/>
          <a:ext cx="268017" cy="490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013"/>
              </a:lnTo>
              <a:lnTo>
                <a:pt x="268017" y="4900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83EC21-7204-457D-91F5-1454C7B4195A}">
      <dsp:nvSpPr>
        <dsp:cNvPr id="0" name=""/>
        <dsp:cNvSpPr/>
      </dsp:nvSpPr>
      <dsp:spPr>
        <a:xfrm>
          <a:off x="1997310" y="1323115"/>
          <a:ext cx="4032277" cy="189763"/>
        </a:xfrm>
        <a:custGeom>
          <a:avLst/>
          <a:gdLst/>
          <a:ahLst/>
          <a:cxnLst/>
          <a:rect l="0" t="0" r="0" b="0"/>
          <a:pathLst>
            <a:path>
              <a:moveTo>
                <a:pt x="4032277" y="0"/>
              </a:moveTo>
              <a:lnTo>
                <a:pt x="4032277" y="77912"/>
              </a:lnTo>
              <a:lnTo>
                <a:pt x="0" y="77912"/>
              </a:lnTo>
              <a:lnTo>
                <a:pt x="0" y="1897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A976B3-64B7-4374-9AEE-D123E001B119}">
      <dsp:nvSpPr>
        <dsp:cNvPr id="0" name=""/>
        <dsp:cNvSpPr/>
      </dsp:nvSpPr>
      <dsp:spPr>
        <a:xfrm>
          <a:off x="6029588" y="532851"/>
          <a:ext cx="1874381" cy="257640"/>
        </a:xfrm>
        <a:custGeom>
          <a:avLst/>
          <a:gdLst/>
          <a:ahLst/>
          <a:cxnLst/>
          <a:rect l="0" t="0" r="0" b="0"/>
          <a:pathLst>
            <a:path>
              <a:moveTo>
                <a:pt x="1874381" y="0"/>
              </a:moveTo>
              <a:lnTo>
                <a:pt x="1874381" y="145789"/>
              </a:lnTo>
              <a:lnTo>
                <a:pt x="0" y="145789"/>
              </a:lnTo>
              <a:lnTo>
                <a:pt x="0" y="25764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934B6-0AAC-482B-B580-EC410D47510A}">
      <dsp:nvSpPr>
        <dsp:cNvPr id="0" name=""/>
        <dsp:cNvSpPr/>
      </dsp:nvSpPr>
      <dsp:spPr>
        <a:xfrm>
          <a:off x="4934163" y="227"/>
          <a:ext cx="5939612" cy="532623"/>
        </a:xfrm>
        <a:prstGeom prst="rect">
          <a:avLst/>
        </a:prstGeom>
        <a:solidFill>
          <a:srgbClr val="FF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To develop knowledge and skills for effective search procedures, to increase operational effectiveness in an IED threat environment.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4934163" y="227"/>
        <a:ext cx="5939612" cy="532623"/>
      </dsp:txXfrm>
    </dsp:sp>
    <dsp:sp modelId="{DBD4C9C9-194B-46A8-A92C-8D7C92340299}">
      <dsp:nvSpPr>
        <dsp:cNvPr id="0" name=""/>
        <dsp:cNvSpPr/>
      </dsp:nvSpPr>
      <dsp:spPr>
        <a:xfrm>
          <a:off x="4975926" y="790491"/>
          <a:ext cx="2107324" cy="532623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Understand the Operating Environment</a:t>
          </a:r>
          <a:r>
            <a:rPr lang="en-GB" sz="14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 </a:t>
          </a:r>
        </a:p>
      </dsp:txBody>
      <dsp:txXfrm>
        <a:off x="4975926" y="790491"/>
        <a:ext cx="2107324" cy="532623"/>
      </dsp:txXfrm>
    </dsp:sp>
    <dsp:sp modelId="{0A03BFA3-3FDA-4C12-B059-A23EE1F49405}">
      <dsp:nvSpPr>
        <dsp:cNvPr id="0" name=""/>
        <dsp:cNvSpPr/>
      </dsp:nvSpPr>
      <dsp:spPr>
        <a:xfrm>
          <a:off x="1103920" y="1512878"/>
          <a:ext cx="1786780" cy="532623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 EXPLOSIVE HAZARDS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103920" y="1512878"/>
        <a:ext cx="1786780" cy="532623"/>
      </dsp:txXfrm>
    </dsp:sp>
    <dsp:sp modelId="{165D02EA-5CAC-46E6-8AA8-561A5990615C}">
      <dsp:nvSpPr>
        <dsp:cNvPr id="0" name=""/>
        <dsp:cNvSpPr/>
      </dsp:nvSpPr>
      <dsp:spPr>
        <a:xfrm>
          <a:off x="1550615" y="226920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Arial" panose="020B0604020202020204" pitchFamily="34" charset="0"/>
            <a:buNone/>
          </a:pPr>
          <a:r>
            <a:rPr lang="en-GB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1.1.1. Revision of explosive hazards</a:t>
          </a:r>
        </a:p>
      </dsp:txBody>
      <dsp:txXfrm>
        <a:off x="1550615" y="2269203"/>
        <a:ext cx="1065246" cy="532623"/>
      </dsp:txXfrm>
    </dsp:sp>
    <dsp:sp modelId="{21C86B5F-6297-47DA-AD5C-32A1D166E79F}">
      <dsp:nvSpPr>
        <dsp:cNvPr id="0" name=""/>
        <dsp:cNvSpPr/>
      </dsp:nvSpPr>
      <dsp:spPr>
        <a:xfrm>
          <a:off x="1550615" y="3025528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1.1.2. IED Fundamentals</a:t>
          </a:r>
        </a:p>
      </dsp:txBody>
      <dsp:txXfrm>
        <a:off x="1550615" y="3025528"/>
        <a:ext cx="1065246" cy="532623"/>
      </dsp:txXfrm>
    </dsp:sp>
    <dsp:sp modelId="{6D1DDB37-79E9-4B11-B785-99A4BE4004C9}">
      <dsp:nvSpPr>
        <dsp:cNvPr id="0" name=""/>
        <dsp:cNvSpPr/>
      </dsp:nvSpPr>
      <dsp:spPr>
        <a:xfrm>
          <a:off x="3114403" y="1512878"/>
          <a:ext cx="1786780" cy="532623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 VULNERABLE POINTS AND AREAS 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3114403" y="1512878"/>
        <a:ext cx="1786780" cy="532623"/>
      </dsp:txXfrm>
    </dsp:sp>
    <dsp:sp modelId="{2FEB2E42-AEF8-4BE1-93FF-C892604E8549}">
      <dsp:nvSpPr>
        <dsp:cNvPr id="0" name=""/>
        <dsp:cNvSpPr/>
      </dsp:nvSpPr>
      <dsp:spPr>
        <a:xfrm>
          <a:off x="3561098" y="226920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Arial" panose="020B0604020202020204" pitchFamily="34" charset="0"/>
            <a:buNone/>
          </a:pPr>
          <a:r>
            <a:rPr lang="en-GB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1.2.1. Definitions</a:t>
          </a:r>
        </a:p>
      </dsp:txBody>
      <dsp:txXfrm>
        <a:off x="3561098" y="2269203"/>
        <a:ext cx="1065246" cy="532623"/>
      </dsp:txXfrm>
    </dsp:sp>
    <dsp:sp modelId="{C56814B6-0B87-4D4D-9880-B31915671F48}">
      <dsp:nvSpPr>
        <dsp:cNvPr id="0" name=""/>
        <dsp:cNvSpPr/>
      </dsp:nvSpPr>
      <dsp:spPr>
        <a:xfrm>
          <a:off x="3561098" y="3025528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Arial" panose="020B0604020202020204" pitchFamily="34" charset="0"/>
            <a:buNone/>
          </a:pPr>
          <a:r>
            <a:rPr lang="en-GB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1.2.2. Types of VA/VPs</a:t>
          </a:r>
        </a:p>
      </dsp:txBody>
      <dsp:txXfrm>
        <a:off x="3561098" y="3025528"/>
        <a:ext cx="1065246" cy="532623"/>
      </dsp:txXfrm>
    </dsp:sp>
    <dsp:sp modelId="{B2ECEE20-0EBA-4872-A081-3B8F01E2A782}">
      <dsp:nvSpPr>
        <dsp:cNvPr id="0" name=""/>
        <dsp:cNvSpPr/>
      </dsp:nvSpPr>
      <dsp:spPr>
        <a:xfrm>
          <a:off x="3561098" y="378185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1.2.3 Examples of VA/VPs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3561098" y="3781853"/>
        <a:ext cx="1065246" cy="532623"/>
      </dsp:txXfrm>
    </dsp:sp>
    <dsp:sp modelId="{F8905B96-B8B7-47EE-A38B-52A20C85EFDA}">
      <dsp:nvSpPr>
        <dsp:cNvPr id="0" name=""/>
        <dsp:cNvSpPr/>
      </dsp:nvSpPr>
      <dsp:spPr>
        <a:xfrm>
          <a:off x="3561098" y="4538178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1.2.4 Personal Threat Assessment (CAGES)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3561098" y="4538178"/>
        <a:ext cx="1065246" cy="532623"/>
      </dsp:txXfrm>
    </dsp:sp>
    <dsp:sp modelId="{BC5D4F12-B5F6-4489-81B4-9426424B3D92}">
      <dsp:nvSpPr>
        <dsp:cNvPr id="0" name=""/>
        <dsp:cNvSpPr/>
      </dsp:nvSpPr>
      <dsp:spPr>
        <a:xfrm>
          <a:off x="5124885" y="1512878"/>
          <a:ext cx="1786780" cy="532623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 Ground Sign Awareness 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124885" y="1512878"/>
        <a:ext cx="1786780" cy="532623"/>
      </dsp:txXfrm>
    </dsp:sp>
    <dsp:sp modelId="{A9EAAD39-F976-43B5-8BC5-05D07B093F3B}">
      <dsp:nvSpPr>
        <dsp:cNvPr id="0" name=""/>
        <dsp:cNvSpPr/>
      </dsp:nvSpPr>
      <dsp:spPr>
        <a:xfrm>
          <a:off x="5571580" y="226920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1.3.1 Introduction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571580" y="2269203"/>
        <a:ext cx="1065246" cy="532623"/>
      </dsp:txXfrm>
    </dsp:sp>
    <dsp:sp modelId="{05269BD5-B07D-41A0-83AC-EAC32E27077D}">
      <dsp:nvSpPr>
        <dsp:cNvPr id="0" name=""/>
        <dsp:cNvSpPr/>
      </dsp:nvSpPr>
      <dsp:spPr>
        <a:xfrm>
          <a:off x="5571580" y="3025528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1.3.2 Why things are seen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571580" y="3025528"/>
        <a:ext cx="1065246" cy="532623"/>
      </dsp:txXfrm>
    </dsp:sp>
    <dsp:sp modelId="{2E2E6D64-B63C-4885-98B4-506C85A1D060}">
      <dsp:nvSpPr>
        <dsp:cNvPr id="0" name=""/>
        <dsp:cNvSpPr/>
      </dsp:nvSpPr>
      <dsp:spPr>
        <a:xfrm>
          <a:off x="5571580" y="378185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1.3.3 Methods of observations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571580" y="3781853"/>
        <a:ext cx="1065246" cy="532623"/>
      </dsp:txXfrm>
    </dsp:sp>
    <dsp:sp modelId="{14C2B84B-54CD-4D9B-A671-37B53D84F8E3}">
      <dsp:nvSpPr>
        <dsp:cNvPr id="0" name=""/>
        <dsp:cNvSpPr/>
      </dsp:nvSpPr>
      <dsp:spPr>
        <a:xfrm>
          <a:off x="5571580" y="4538178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1.3.4 Definitions and characteristics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571580" y="4538178"/>
        <a:ext cx="1065246" cy="532623"/>
      </dsp:txXfrm>
    </dsp:sp>
    <dsp:sp modelId="{810BAD2E-D8CE-4905-8A6E-99FEC30E2C40}">
      <dsp:nvSpPr>
        <dsp:cNvPr id="0" name=""/>
        <dsp:cNvSpPr/>
      </dsp:nvSpPr>
      <dsp:spPr>
        <a:xfrm>
          <a:off x="5571580" y="529450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1.3.5 General Principles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571580" y="5294503"/>
        <a:ext cx="1065246" cy="532623"/>
      </dsp:txXfrm>
    </dsp:sp>
    <dsp:sp modelId="{2EAC8131-D678-47A6-8966-7F2D03EA6A94}">
      <dsp:nvSpPr>
        <dsp:cNvPr id="0" name=""/>
        <dsp:cNvSpPr/>
      </dsp:nvSpPr>
      <dsp:spPr>
        <a:xfrm>
          <a:off x="7135368" y="1512878"/>
          <a:ext cx="1786780" cy="532623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 Threat Assessment</a:t>
          </a:r>
          <a:endParaRPr lang="en-GB" sz="1400" kern="1200" dirty="0"/>
        </a:p>
      </dsp:txBody>
      <dsp:txXfrm>
        <a:off x="7135368" y="1512878"/>
        <a:ext cx="1786780" cy="532623"/>
      </dsp:txXfrm>
    </dsp:sp>
    <dsp:sp modelId="{101CB998-445D-4F8C-9356-BC1E23ED09DA}">
      <dsp:nvSpPr>
        <dsp:cNvPr id="0" name=""/>
        <dsp:cNvSpPr/>
      </dsp:nvSpPr>
      <dsp:spPr>
        <a:xfrm>
          <a:off x="7582063" y="226920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1.4.1 Introduction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582063" y="2269203"/>
        <a:ext cx="1065246" cy="532623"/>
      </dsp:txXfrm>
    </dsp:sp>
    <dsp:sp modelId="{212AF829-3548-41B2-BFCA-5C9591430159}">
      <dsp:nvSpPr>
        <dsp:cNvPr id="0" name=""/>
        <dsp:cNvSpPr/>
      </dsp:nvSpPr>
      <dsp:spPr>
        <a:xfrm>
          <a:off x="7582063" y="3025528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1.4.2 Sources of Info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582063" y="3025528"/>
        <a:ext cx="1065246" cy="532623"/>
      </dsp:txXfrm>
    </dsp:sp>
    <dsp:sp modelId="{B7B093A4-2C5E-493A-8B98-9C75F11C4B3F}">
      <dsp:nvSpPr>
        <dsp:cNvPr id="0" name=""/>
        <dsp:cNvSpPr/>
      </dsp:nvSpPr>
      <dsp:spPr>
        <a:xfrm>
          <a:off x="7582063" y="378185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1.4.3 Enemy Intentions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582063" y="3781853"/>
        <a:ext cx="1065246" cy="532623"/>
      </dsp:txXfrm>
    </dsp:sp>
    <dsp:sp modelId="{6D65CABB-A0B6-4470-99A1-8EBC51C64C91}">
      <dsp:nvSpPr>
        <dsp:cNvPr id="0" name=""/>
        <dsp:cNvSpPr/>
      </dsp:nvSpPr>
      <dsp:spPr>
        <a:xfrm>
          <a:off x="7582063" y="4538178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1.4.4 Enemy Capabilities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582063" y="4538178"/>
        <a:ext cx="1065246" cy="532623"/>
      </dsp:txXfrm>
    </dsp:sp>
    <dsp:sp modelId="{FFD98C8D-A520-468C-BDBC-462AE7D6E844}">
      <dsp:nvSpPr>
        <dsp:cNvPr id="0" name=""/>
        <dsp:cNvSpPr/>
      </dsp:nvSpPr>
      <dsp:spPr>
        <a:xfrm>
          <a:off x="7582063" y="529450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1.4.5 Enemy Opportunity to use IEDs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582063" y="5294503"/>
        <a:ext cx="1065246" cy="532623"/>
      </dsp:txXfrm>
    </dsp:sp>
    <dsp:sp modelId="{61C96906-A9A4-4073-A98F-9AC583647DF7}">
      <dsp:nvSpPr>
        <dsp:cNvPr id="0" name=""/>
        <dsp:cNvSpPr/>
      </dsp:nvSpPr>
      <dsp:spPr>
        <a:xfrm>
          <a:off x="7582063" y="6050828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1.4.6 Issuing a Threat Summary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582063" y="6050828"/>
        <a:ext cx="1065246" cy="532623"/>
      </dsp:txXfrm>
    </dsp:sp>
    <dsp:sp modelId="{FF17D33C-0698-429B-810B-F1D630AD5AF5}">
      <dsp:nvSpPr>
        <dsp:cNvPr id="0" name=""/>
        <dsp:cNvSpPr/>
      </dsp:nvSpPr>
      <dsp:spPr>
        <a:xfrm>
          <a:off x="9145850" y="1512878"/>
          <a:ext cx="1786780" cy="532623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1.5 Msn Specific IED Threat Brief</a:t>
          </a:r>
          <a:endParaRPr lang="en-GB" sz="1400" kern="1200" dirty="0"/>
        </a:p>
      </dsp:txBody>
      <dsp:txXfrm>
        <a:off x="9145850" y="1512878"/>
        <a:ext cx="1786780" cy="532623"/>
      </dsp:txXfrm>
    </dsp:sp>
    <dsp:sp modelId="{617186A8-AF19-48C0-95BA-539C03651E5D}">
      <dsp:nvSpPr>
        <dsp:cNvPr id="0" name=""/>
        <dsp:cNvSpPr/>
      </dsp:nvSpPr>
      <dsp:spPr>
        <a:xfrm>
          <a:off x="9592545" y="2269203"/>
          <a:ext cx="1065246" cy="53262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1.5.1 Mission Specific Threat Brief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9592545" y="2269203"/>
        <a:ext cx="1065246" cy="532623"/>
      </dsp:txXfrm>
    </dsp:sp>
    <dsp:sp modelId="{88CBB3D1-07A9-43EA-94F7-A88C0266F236}">
      <dsp:nvSpPr>
        <dsp:cNvPr id="0" name=""/>
        <dsp:cNvSpPr/>
      </dsp:nvSpPr>
      <dsp:spPr>
        <a:xfrm>
          <a:off x="7295639" y="756553"/>
          <a:ext cx="1445124" cy="532623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Search Operations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295639" y="756553"/>
        <a:ext cx="1445124" cy="532623"/>
      </dsp:txXfrm>
    </dsp:sp>
    <dsp:sp modelId="{A4504C65-6F48-40E5-90F7-013809B7852B}">
      <dsp:nvSpPr>
        <dsp:cNvPr id="0" name=""/>
        <dsp:cNvSpPr/>
      </dsp:nvSpPr>
      <dsp:spPr>
        <a:xfrm>
          <a:off x="8964465" y="756553"/>
          <a:ext cx="1878860" cy="532623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Practical application and Assessment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964465" y="756553"/>
        <a:ext cx="1878860" cy="5326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88754-52B8-4475-A5A5-19332C1DC20D}">
      <dsp:nvSpPr>
        <dsp:cNvPr id="0" name=""/>
        <dsp:cNvSpPr/>
      </dsp:nvSpPr>
      <dsp:spPr>
        <a:xfrm>
          <a:off x="5900573" y="434132"/>
          <a:ext cx="2011995" cy="211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00"/>
              </a:lnTo>
              <a:lnTo>
                <a:pt x="2011995" y="120300"/>
              </a:lnTo>
              <a:lnTo>
                <a:pt x="2011995" y="2112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6917B-80F1-43C9-9177-E70F1C463AB7}">
      <dsp:nvSpPr>
        <dsp:cNvPr id="0" name=""/>
        <dsp:cNvSpPr/>
      </dsp:nvSpPr>
      <dsp:spPr>
        <a:xfrm>
          <a:off x="9944397" y="1663812"/>
          <a:ext cx="247963" cy="4087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7387"/>
              </a:lnTo>
              <a:lnTo>
                <a:pt x="247963" y="40873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E291C-2C46-473C-8E27-AE80F36E6AFC}">
      <dsp:nvSpPr>
        <dsp:cNvPr id="0" name=""/>
        <dsp:cNvSpPr/>
      </dsp:nvSpPr>
      <dsp:spPr>
        <a:xfrm>
          <a:off x="9944397" y="1663812"/>
          <a:ext cx="247963" cy="3472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2547"/>
              </a:lnTo>
              <a:lnTo>
                <a:pt x="247963" y="347254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F48C6-1EF4-47A1-90A7-0BC3B914C271}">
      <dsp:nvSpPr>
        <dsp:cNvPr id="0" name=""/>
        <dsp:cNvSpPr/>
      </dsp:nvSpPr>
      <dsp:spPr>
        <a:xfrm>
          <a:off x="9944397" y="1663812"/>
          <a:ext cx="247963" cy="2857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7707"/>
              </a:lnTo>
              <a:lnTo>
                <a:pt x="247963" y="285770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96A1DF-7877-4EBC-9D22-45C5E74E53F3}">
      <dsp:nvSpPr>
        <dsp:cNvPr id="0" name=""/>
        <dsp:cNvSpPr/>
      </dsp:nvSpPr>
      <dsp:spPr>
        <a:xfrm>
          <a:off x="9944397" y="1663812"/>
          <a:ext cx="247963" cy="2242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2867"/>
              </a:lnTo>
              <a:lnTo>
                <a:pt x="247963" y="224286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D1CB5A-9AD4-4625-B9C3-1BD3A81F3239}">
      <dsp:nvSpPr>
        <dsp:cNvPr id="0" name=""/>
        <dsp:cNvSpPr/>
      </dsp:nvSpPr>
      <dsp:spPr>
        <a:xfrm>
          <a:off x="9944397" y="1663812"/>
          <a:ext cx="247963" cy="1628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027"/>
              </a:lnTo>
              <a:lnTo>
                <a:pt x="247963" y="16280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4444B-BD83-4169-BB7B-29DD2A581AEC}">
      <dsp:nvSpPr>
        <dsp:cNvPr id="0" name=""/>
        <dsp:cNvSpPr/>
      </dsp:nvSpPr>
      <dsp:spPr>
        <a:xfrm>
          <a:off x="9944397" y="1663812"/>
          <a:ext cx="275397" cy="100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4042"/>
              </a:lnTo>
              <a:lnTo>
                <a:pt x="275397" y="100404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47AC43-43CE-473D-8C1F-2293CA7F5AFC}">
      <dsp:nvSpPr>
        <dsp:cNvPr id="0" name=""/>
        <dsp:cNvSpPr/>
      </dsp:nvSpPr>
      <dsp:spPr>
        <a:xfrm>
          <a:off x="9944397" y="1663812"/>
          <a:ext cx="247963" cy="398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347"/>
              </a:lnTo>
              <a:lnTo>
                <a:pt x="247963" y="39834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764E1-9729-4A2B-80C6-C90DD7AB2168}">
      <dsp:nvSpPr>
        <dsp:cNvPr id="0" name=""/>
        <dsp:cNvSpPr/>
      </dsp:nvSpPr>
      <dsp:spPr>
        <a:xfrm>
          <a:off x="6018275" y="1078354"/>
          <a:ext cx="4587356" cy="152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544"/>
              </a:lnTo>
              <a:lnTo>
                <a:pt x="4587356" y="61544"/>
              </a:lnTo>
              <a:lnTo>
                <a:pt x="4587356" y="1524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4AC406-943E-411B-88E3-F6FA2C65556D}">
      <dsp:nvSpPr>
        <dsp:cNvPr id="0" name=""/>
        <dsp:cNvSpPr/>
      </dsp:nvSpPr>
      <dsp:spPr>
        <a:xfrm>
          <a:off x="8109454" y="1663812"/>
          <a:ext cx="247963" cy="2857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7707"/>
              </a:lnTo>
              <a:lnTo>
                <a:pt x="247963" y="285770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0A2077-C4EA-43D8-87E7-A8B37E6B6012}">
      <dsp:nvSpPr>
        <dsp:cNvPr id="0" name=""/>
        <dsp:cNvSpPr/>
      </dsp:nvSpPr>
      <dsp:spPr>
        <a:xfrm>
          <a:off x="8109454" y="1663812"/>
          <a:ext cx="247963" cy="2242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2867"/>
              </a:lnTo>
              <a:lnTo>
                <a:pt x="247963" y="224286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EE7AD-50F4-4EB2-A24B-76ABE89C7CFF}">
      <dsp:nvSpPr>
        <dsp:cNvPr id="0" name=""/>
        <dsp:cNvSpPr/>
      </dsp:nvSpPr>
      <dsp:spPr>
        <a:xfrm>
          <a:off x="8109454" y="1663812"/>
          <a:ext cx="247963" cy="1628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027"/>
              </a:lnTo>
              <a:lnTo>
                <a:pt x="247963" y="16280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35482C-6CA2-4347-A1E8-604B15C9651F}">
      <dsp:nvSpPr>
        <dsp:cNvPr id="0" name=""/>
        <dsp:cNvSpPr/>
      </dsp:nvSpPr>
      <dsp:spPr>
        <a:xfrm>
          <a:off x="8109454" y="1663812"/>
          <a:ext cx="247963" cy="1013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187"/>
              </a:lnTo>
              <a:lnTo>
                <a:pt x="247963" y="10131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77D6D3-E959-4592-AA5D-543041661B36}">
      <dsp:nvSpPr>
        <dsp:cNvPr id="0" name=""/>
        <dsp:cNvSpPr/>
      </dsp:nvSpPr>
      <dsp:spPr>
        <a:xfrm>
          <a:off x="8109454" y="1663812"/>
          <a:ext cx="247963" cy="398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347"/>
              </a:lnTo>
              <a:lnTo>
                <a:pt x="247963" y="39834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F0157-8745-4C05-947B-58B2EBBAA58A}">
      <dsp:nvSpPr>
        <dsp:cNvPr id="0" name=""/>
        <dsp:cNvSpPr/>
      </dsp:nvSpPr>
      <dsp:spPr>
        <a:xfrm>
          <a:off x="6018275" y="1078354"/>
          <a:ext cx="2752414" cy="152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544"/>
              </a:lnTo>
              <a:lnTo>
                <a:pt x="2752414" y="61544"/>
              </a:lnTo>
              <a:lnTo>
                <a:pt x="2752414" y="1524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B6B218-83C0-470D-B288-16371D5BB4A4}">
      <dsp:nvSpPr>
        <dsp:cNvPr id="0" name=""/>
        <dsp:cNvSpPr/>
      </dsp:nvSpPr>
      <dsp:spPr>
        <a:xfrm>
          <a:off x="6274511" y="1663812"/>
          <a:ext cx="247963" cy="1628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027"/>
              </a:lnTo>
              <a:lnTo>
                <a:pt x="247963" y="16280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E1068-ED32-40FC-A6BD-990FAC489529}">
      <dsp:nvSpPr>
        <dsp:cNvPr id="0" name=""/>
        <dsp:cNvSpPr/>
      </dsp:nvSpPr>
      <dsp:spPr>
        <a:xfrm>
          <a:off x="6274511" y="1663812"/>
          <a:ext cx="247963" cy="1013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187"/>
              </a:lnTo>
              <a:lnTo>
                <a:pt x="247963" y="10131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86427-8510-49BF-859C-1163CD95489A}">
      <dsp:nvSpPr>
        <dsp:cNvPr id="0" name=""/>
        <dsp:cNvSpPr/>
      </dsp:nvSpPr>
      <dsp:spPr>
        <a:xfrm>
          <a:off x="6274511" y="1663812"/>
          <a:ext cx="247963" cy="398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347"/>
              </a:lnTo>
              <a:lnTo>
                <a:pt x="247963" y="39834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FE52A3-0839-40C7-A0BB-B0864094CF2C}">
      <dsp:nvSpPr>
        <dsp:cNvPr id="0" name=""/>
        <dsp:cNvSpPr/>
      </dsp:nvSpPr>
      <dsp:spPr>
        <a:xfrm>
          <a:off x="6018275" y="1078354"/>
          <a:ext cx="917471" cy="152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544"/>
              </a:lnTo>
              <a:lnTo>
                <a:pt x="917471" y="61544"/>
              </a:lnTo>
              <a:lnTo>
                <a:pt x="917471" y="1524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B5B52-183B-452F-BE5B-9D54F8C85494}">
      <dsp:nvSpPr>
        <dsp:cNvPr id="0" name=""/>
        <dsp:cNvSpPr/>
      </dsp:nvSpPr>
      <dsp:spPr>
        <a:xfrm>
          <a:off x="4439569" y="1663812"/>
          <a:ext cx="247963" cy="2242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2867"/>
              </a:lnTo>
              <a:lnTo>
                <a:pt x="247963" y="224286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19384C-51EE-44CF-B466-0B36F3225804}">
      <dsp:nvSpPr>
        <dsp:cNvPr id="0" name=""/>
        <dsp:cNvSpPr/>
      </dsp:nvSpPr>
      <dsp:spPr>
        <a:xfrm>
          <a:off x="4439569" y="1663812"/>
          <a:ext cx="247963" cy="1628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027"/>
              </a:lnTo>
              <a:lnTo>
                <a:pt x="247963" y="16280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624D4F-4EAD-43E1-B819-CE58EE53FA29}">
      <dsp:nvSpPr>
        <dsp:cNvPr id="0" name=""/>
        <dsp:cNvSpPr/>
      </dsp:nvSpPr>
      <dsp:spPr>
        <a:xfrm>
          <a:off x="4439569" y="1663812"/>
          <a:ext cx="247963" cy="1013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187"/>
              </a:lnTo>
              <a:lnTo>
                <a:pt x="247963" y="10131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8DAA9F-C28C-42BC-8F11-C9D7FAB8AC92}">
      <dsp:nvSpPr>
        <dsp:cNvPr id="0" name=""/>
        <dsp:cNvSpPr/>
      </dsp:nvSpPr>
      <dsp:spPr>
        <a:xfrm>
          <a:off x="4439569" y="1663812"/>
          <a:ext cx="247963" cy="398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347"/>
              </a:lnTo>
              <a:lnTo>
                <a:pt x="247963" y="39834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98DC9C-97A1-414E-9BB0-FEC8DF8B8D38}">
      <dsp:nvSpPr>
        <dsp:cNvPr id="0" name=""/>
        <dsp:cNvSpPr/>
      </dsp:nvSpPr>
      <dsp:spPr>
        <a:xfrm>
          <a:off x="5100804" y="1078354"/>
          <a:ext cx="917471" cy="152471"/>
        </a:xfrm>
        <a:custGeom>
          <a:avLst/>
          <a:gdLst/>
          <a:ahLst/>
          <a:cxnLst/>
          <a:rect l="0" t="0" r="0" b="0"/>
          <a:pathLst>
            <a:path>
              <a:moveTo>
                <a:pt x="917471" y="0"/>
              </a:moveTo>
              <a:lnTo>
                <a:pt x="917471" y="61544"/>
              </a:lnTo>
              <a:lnTo>
                <a:pt x="0" y="61544"/>
              </a:lnTo>
              <a:lnTo>
                <a:pt x="0" y="1524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663F3-99E4-463B-911F-E7FA08351424}">
      <dsp:nvSpPr>
        <dsp:cNvPr id="0" name=""/>
        <dsp:cNvSpPr/>
      </dsp:nvSpPr>
      <dsp:spPr>
        <a:xfrm>
          <a:off x="2604626" y="1663812"/>
          <a:ext cx="247963" cy="2242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2867"/>
              </a:lnTo>
              <a:lnTo>
                <a:pt x="247963" y="224286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924477-3172-4A36-99DC-DBA57E53BFF7}">
      <dsp:nvSpPr>
        <dsp:cNvPr id="0" name=""/>
        <dsp:cNvSpPr/>
      </dsp:nvSpPr>
      <dsp:spPr>
        <a:xfrm>
          <a:off x="2604626" y="1663812"/>
          <a:ext cx="247963" cy="1628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027"/>
              </a:lnTo>
              <a:lnTo>
                <a:pt x="247963" y="16280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E4DC2-5DBC-4AEF-88DF-2FDC15D5D918}">
      <dsp:nvSpPr>
        <dsp:cNvPr id="0" name=""/>
        <dsp:cNvSpPr/>
      </dsp:nvSpPr>
      <dsp:spPr>
        <a:xfrm>
          <a:off x="2604626" y="1663812"/>
          <a:ext cx="247963" cy="1013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187"/>
              </a:lnTo>
              <a:lnTo>
                <a:pt x="247963" y="10131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C7C1F-553A-484B-A99E-3289915C8159}">
      <dsp:nvSpPr>
        <dsp:cNvPr id="0" name=""/>
        <dsp:cNvSpPr/>
      </dsp:nvSpPr>
      <dsp:spPr>
        <a:xfrm>
          <a:off x="2604626" y="1663812"/>
          <a:ext cx="247963" cy="398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347"/>
              </a:lnTo>
              <a:lnTo>
                <a:pt x="247963" y="39834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B65E1-A4C2-49DE-9031-AAF33ECAFF41}">
      <dsp:nvSpPr>
        <dsp:cNvPr id="0" name=""/>
        <dsp:cNvSpPr/>
      </dsp:nvSpPr>
      <dsp:spPr>
        <a:xfrm>
          <a:off x="3265861" y="1078354"/>
          <a:ext cx="2752414" cy="152471"/>
        </a:xfrm>
        <a:custGeom>
          <a:avLst/>
          <a:gdLst/>
          <a:ahLst/>
          <a:cxnLst/>
          <a:rect l="0" t="0" r="0" b="0"/>
          <a:pathLst>
            <a:path>
              <a:moveTo>
                <a:pt x="2752414" y="0"/>
              </a:moveTo>
              <a:lnTo>
                <a:pt x="2752414" y="61544"/>
              </a:lnTo>
              <a:lnTo>
                <a:pt x="0" y="61544"/>
              </a:lnTo>
              <a:lnTo>
                <a:pt x="0" y="1524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6EC7D8-4B48-4C8B-9BAB-39EEA10EDB9F}">
      <dsp:nvSpPr>
        <dsp:cNvPr id="0" name=""/>
        <dsp:cNvSpPr/>
      </dsp:nvSpPr>
      <dsp:spPr>
        <a:xfrm>
          <a:off x="817416" y="1667484"/>
          <a:ext cx="200230" cy="4698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8556"/>
              </a:lnTo>
              <a:lnTo>
                <a:pt x="200230" y="469855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A160C-DBBF-4F1F-ABBF-717F6924BCF3}">
      <dsp:nvSpPr>
        <dsp:cNvPr id="0" name=""/>
        <dsp:cNvSpPr/>
      </dsp:nvSpPr>
      <dsp:spPr>
        <a:xfrm>
          <a:off x="817416" y="1667484"/>
          <a:ext cx="200230" cy="4083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3716"/>
              </a:lnTo>
              <a:lnTo>
                <a:pt x="200230" y="408371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31A1D-0421-4C17-9CC4-1D8F0A64C2C4}">
      <dsp:nvSpPr>
        <dsp:cNvPr id="0" name=""/>
        <dsp:cNvSpPr/>
      </dsp:nvSpPr>
      <dsp:spPr>
        <a:xfrm>
          <a:off x="817416" y="1667484"/>
          <a:ext cx="200230" cy="3468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8876"/>
              </a:lnTo>
              <a:lnTo>
                <a:pt x="200230" y="346887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11351-DE9E-4439-9790-A14D191ED9F8}">
      <dsp:nvSpPr>
        <dsp:cNvPr id="0" name=""/>
        <dsp:cNvSpPr/>
      </dsp:nvSpPr>
      <dsp:spPr>
        <a:xfrm>
          <a:off x="817416" y="1667484"/>
          <a:ext cx="200230" cy="2854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4035"/>
              </a:lnTo>
              <a:lnTo>
                <a:pt x="200230" y="285403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F92A6-C1BD-4D66-AA5D-102487BDBD55}">
      <dsp:nvSpPr>
        <dsp:cNvPr id="0" name=""/>
        <dsp:cNvSpPr/>
      </dsp:nvSpPr>
      <dsp:spPr>
        <a:xfrm>
          <a:off x="817416" y="1667484"/>
          <a:ext cx="200230" cy="2239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9195"/>
              </a:lnTo>
              <a:lnTo>
                <a:pt x="200230" y="223919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EEADB0-0C46-474E-A958-D35A73EF16F3}">
      <dsp:nvSpPr>
        <dsp:cNvPr id="0" name=""/>
        <dsp:cNvSpPr/>
      </dsp:nvSpPr>
      <dsp:spPr>
        <a:xfrm>
          <a:off x="817416" y="1667484"/>
          <a:ext cx="200230" cy="1624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4355"/>
              </a:lnTo>
              <a:lnTo>
                <a:pt x="200230" y="162435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158B64-24D7-451C-9B4D-D2EF01219CDA}">
      <dsp:nvSpPr>
        <dsp:cNvPr id="0" name=""/>
        <dsp:cNvSpPr/>
      </dsp:nvSpPr>
      <dsp:spPr>
        <a:xfrm>
          <a:off x="817416" y="1667484"/>
          <a:ext cx="200230" cy="10095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9515"/>
              </a:lnTo>
              <a:lnTo>
                <a:pt x="200230" y="100951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C2785D-F357-4C9B-AD59-9285050769AB}">
      <dsp:nvSpPr>
        <dsp:cNvPr id="0" name=""/>
        <dsp:cNvSpPr/>
      </dsp:nvSpPr>
      <dsp:spPr>
        <a:xfrm>
          <a:off x="817416" y="1667484"/>
          <a:ext cx="200230" cy="394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675"/>
              </a:lnTo>
              <a:lnTo>
                <a:pt x="200230" y="39467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262D6-5F50-4441-8550-6D4EA8F5099E}">
      <dsp:nvSpPr>
        <dsp:cNvPr id="0" name=""/>
        <dsp:cNvSpPr/>
      </dsp:nvSpPr>
      <dsp:spPr>
        <a:xfrm>
          <a:off x="1478651" y="1078354"/>
          <a:ext cx="4539624" cy="156143"/>
        </a:xfrm>
        <a:custGeom>
          <a:avLst/>
          <a:gdLst/>
          <a:ahLst/>
          <a:cxnLst/>
          <a:rect l="0" t="0" r="0" b="0"/>
          <a:pathLst>
            <a:path>
              <a:moveTo>
                <a:pt x="4539624" y="0"/>
              </a:moveTo>
              <a:lnTo>
                <a:pt x="4539624" y="65216"/>
              </a:lnTo>
              <a:lnTo>
                <a:pt x="0" y="65216"/>
              </a:lnTo>
              <a:lnTo>
                <a:pt x="0" y="15614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6BA81-FE7F-4799-A11C-AD11BFBE460C}">
      <dsp:nvSpPr>
        <dsp:cNvPr id="0" name=""/>
        <dsp:cNvSpPr/>
      </dsp:nvSpPr>
      <dsp:spPr>
        <a:xfrm>
          <a:off x="5900573" y="434132"/>
          <a:ext cx="117702" cy="211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09"/>
              </a:lnTo>
              <a:lnTo>
                <a:pt x="117702" y="120309"/>
              </a:lnTo>
              <a:lnTo>
                <a:pt x="117702" y="21123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A976B3-64B7-4374-9AEE-D123E001B119}">
      <dsp:nvSpPr>
        <dsp:cNvPr id="0" name=""/>
        <dsp:cNvSpPr/>
      </dsp:nvSpPr>
      <dsp:spPr>
        <a:xfrm>
          <a:off x="4015477" y="434132"/>
          <a:ext cx="1885095" cy="209443"/>
        </a:xfrm>
        <a:custGeom>
          <a:avLst/>
          <a:gdLst/>
          <a:ahLst/>
          <a:cxnLst/>
          <a:rect l="0" t="0" r="0" b="0"/>
          <a:pathLst>
            <a:path>
              <a:moveTo>
                <a:pt x="1885095" y="0"/>
              </a:moveTo>
              <a:lnTo>
                <a:pt x="1885095" y="118516"/>
              </a:lnTo>
              <a:lnTo>
                <a:pt x="0" y="118516"/>
              </a:lnTo>
              <a:lnTo>
                <a:pt x="0" y="20944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934B6-0AAC-482B-B580-EC410D47510A}">
      <dsp:nvSpPr>
        <dsp:cNvPr id="0" name=""/>
        <dsp:cNvSpPr/>
      </dsp:nvSpPr>
      <dsp:spPr>
        <a:xfrm>
          <a:off x="1746985" y="1146"/>
          <a:ext cx="8307174" cy="432986"/>
        </a:xfrm>
        <a:prstGeom prst="rect">
          <a:avLst/>
        </a:prstGeom>
        <a:solidFill>
          <a:srgbClr val="FF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To develop knowledge and skills for effective search procedures, to increase operational effectiveness in an IED threat environment.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746985" y="1146"/>
        <a:ext cx="8307174" cy="432986"/>
      </dsp:txXfrm>
    </dsp:sp>
    <dsp:sp modelId="{DBD4C9C9-194B-46A8-A92C-8D7C92340299}">
      <dsp:nvSpPr>
        <dsp:cNvPr id="0" name=""/>
        <dsp:cNvSpPr/>
      </dsp:nvSpPr>
      <dsp:spPr>
        <a:xfrm>
          <a:off x="2929830" y="643576"/>
          <a:ext cx="2171294" cy="43298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Understand the Operating Environment</a:t>
          </a:r>
          <a:r>
            <a:rPr lang="en-GB" sz="14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 </a:t>
          </a:r>
        </a:p>
      </dsp:txBody>
      <dsp:txXfrm>
        <a:off x="2929830" y="643576"/>
        <a:ext cx="2171294" cy="432986"/>
      </dsp:txXfrm>
    </dsp:sp>
    <dsp:sp modelId="{88CBB3D1-07A9-43EA-94F7-A88C0266F236}">
      <dsp:nvSpPr>
        <dsp:cNvPr id="0" name=""/>
        <dsp:cNvSpPr/>
      </dsp:nvSpPr>
      <dsp:spPr>
        <a:xfrm>
          <a:off x="5273782" y="645368"/>
          <a:ext cx="1488986" cy="43298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Search Operations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273782" y="645368"/>
        <a:ext cx="1488986" cy="432986"/>
      </dsp:txXfrm>
    </dsp:sp>
    <dsp:sp modelId="{3029769A-5F29-4B4E-95BA-3E2C1432748F}">
      <dsp:nvSpPr>
        <dsp:cNvPr id="0" name=""/>
        <dsp:cNvSpPr/>
      </dsp:nvSpPr>
      <dsp:spPr>
        <a:xfrm>
          <a:off x="652107" y="1234498"/>
          <a:ext cx="1653088" cy="43298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2.1 Introduction to Search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52107" y="1234498"/>
        <a:ext cx="1653088" cy="432986"/>
      </dsp:txXfrm>
    </dsp:sp>
    <dsp:sp modelId="{535D1BCD-E567-4E48-9FB3-63DE85287E8E}">
      <dsp:nvSpPr>
        <dsp:cNvPr id="0" name=""/>
        <dsp:cNvSpPr/>
      </dsp:nvSpPr>
      <dsp:spPr>
        <a:xfrm>
          <a:off x="1017646" y="184566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1.2.1 Definitions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7646" y="1845666"/>
        <a:ext cx="865972" cy="432986"/>
      </dsp:txXfrm>
    </dsp:sp>
    <dsp:sp modelId="{6225968B-3AD5-4329-B564-701B4299077C}">
      <dsp:nvSpPr>
        <dsp:cNvPr id="0" name=""/>
        <dsp:cNvSpPr/>
      </dsp:nvSpPr>
      <dsp:spPr>
        <a:xfrm>
          <a:off x="1017646" y="246050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1.2.2 Principles 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7646" y="2460506"/>
        <a:ext cx="865972" cy="432986"/>
      </dsp:txXfrm>
    </dsp:sp>
    <dsp:sp modelId="{5D357A5C-ACB3-4408-8626-FB85DBBEBE57}">
      <dsp:nvSpPr>
        <dsp:cNvPr id="0" name=""/>
        <dsp:cNvSpPr/>
      </dsp:nvSpPr>
      <dsp:spPr>
        <a:xfrm>
          <a:off x="1017646" y="307534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1.2.3 Objectives of 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7646" y="3075346"/>
        <a:ext cx="865972" cy="432986"/>
      </dsp:txXfrm>
    </dsp:sp>
    <dsp:sp modelId="{BDEEDB56-1412-4387-AA39-9A244B699043}">
      <dsp:nvSpPr>
        <dsp:cNvPr id="0" name=""/>
        <dsp:cNvSpPr/>
      </dsp:nvSpPr>
      <dsp:spPr>
        <a:xfrm>
          <a:off x="1017646" y="369018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1.2.4 Levels of 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7646" y="3690187"/>
        <a:ext cx="865972" cy="432986"/>
      </dsp:txXfrm>
    </dsp:sp>
    <dsp:sp modelId="{48BDC8AF-B20E-4E26-BEBD-BA3398E36353}">
      <dsp:nvSpPr>
        <dsp:cNvPr id="0" name=""/>
        <dsp:cNvSpPr/>
      </dsp:nvSpPr>
      <dsp:spPr>
        <a:xfrm>
          <a:off x="1017646" y="430502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1.2.5 Types of 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7646" y="4305027"/>
        <a:ext cx="865972" cy="432986"/>
      </dsp:txXfrm>
    </dsp:sp>
    <dsp:sp modelId="{9E2A35D7-A475-4D13-9FAC-2743BEA9B9C2}">
      <dsp:nvSpPr>
        <dsp:cNvPr id="0" name=""/>
        <dsp:cNvSpPr/>
      </dsp:nvSpPr>
      <dsp:spPr>
        <a:xfrm>
          <a:off x="1017646" y="491986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1.2.6 Search Team Structure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7646" y="4919867"/>
        <a:ext cx="865972" cy="432986"/>
      </dsp:txXfrm>
    </dsp:sp>
    <dsp:sp modelId="{1647AE8C-0401-49E3-99D9-7DC5D29A8E9C}">
      <dsp:nvSpPr>
        <dsp:cNvPr id="0" name=""/>
        <dsp:cNvSpPr/>
      </dsp:nvSpPr>
      <dsp:spPr>
        <a:xfrm>
          <a:off x="1017646" y="553470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1.2.7 Search Documentation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7646" y="5534707"/>
        <a:ext cx="865972" cy="432986"/>
      </dsp:txXfrm>
    </dsp:sp>
    <dsp:sp modelId="{1ED86FD6-028A-4E05-9D7B-0829D1CF357D}">
      <dsp:nvSpPr>
        <dsp:cNvPr id="0" name=""/>
        <dsp:cNvSpPr/>
      </dsp:nvSpPr>
      <dsp:spPr>
        <a:xfrm>
          <a:off x="1017646" y="614954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1.2.8 Search Assets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7646" y="6149547"/>
        <a:ext cx="865972" cy="432986"/>
      </dsp:txXfrm>
    </dsp:sp>
    <dsp:sp modelId="{1286DF23-5D89-4625-A9B0-49E1FA9AE21A}">
      <dsp:nvSpPr>
        <dsp:cNvPr id="0" name=""/>
        <dsp:cNvSpPr/>
      </dsp:nvSpPr>
      <dsp:spPr>
        <a:xfrm>
          <a:off x="2439317" y="1230826"/>
          <a:ext cx="1653088" cy="43298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 Basic Search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2439317" y="1230826"/>
        <a:ext cx="1653088" cy="432986"/>
      </dsp:txXfrm>
    </dsp:sp>
    <dsp:sp modelId="{7DB384CC-512D-4EDF-9840-08F81FAA402D}">
      <dsp:nvSpPr>
        <dsp:cNvPr id="0" name=""/>
        <dsp:cNvSpPr/>
      </dsp:nvSpPr>
      <dsp:spPr>
        <a:xfrm>
          <a:off x="2852589" y="184566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2.2.1 C-IED Checks 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2852589" y="1845666"/>
        <a:ext cx="865972" cy="432986"/>
      </dsp:txXfrm>
    </dsp:sp>
    <dsp:sp modelId="{9BE69C62-E933-49C1-82E2-903B9DE08AFC}">
      <dsp:nvSpPr>
        <dsp:cNvPr id="0" name=""/>
        <dsp:cNvSpPr/>
      </dsp:nvSpPr>
      <dsp:spPr>
        <a:xfrm>
          <a:off x="2852589" y="246050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2.2.2 Person 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2852589" y="2460506"/>
        <a:ext cx="865972" cy="432986"/>
      </dsp:txXfrm>
    </dsp:sp>
    <dsp:sp modelId="{BC7F72A0-30E8-45FE-AE59-710D35BAED30}">
      <dsp:nvSpPr>
        <dsp:cNvPr id="0" name=""/>
        <dsp:cNvSpPr/>
      </dsp:nvSpPr>
      <dsp:spPr>
        <a:xfrm>
          <a:off x="2852589" y="307534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2.2.3 Vehicle Search 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2852589" y="3075346"/>
        <a:ext cx="865972" cy="432986"/>
      </dsp:txXfrm>
    </dsp:sp>
    <dsp:sp modelId="{F73B869F-3EE0-4F8B-95D8-F165688C36EF}">
      <dsp:nvSpPr>
        <dsp:cNvPr id="0" name=""/>
        <dsp:cNvSpPr/>
      </dsp:nvSpPr>
      <dsp:spPr>
        <a:xfrm>
          <a:off x="2852589" y="369018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2.2.4 VP Checks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2852589" y="3690187"/>
        <a:ext cx="865972" cy="432986"/>
      </dsp:txXfrm>
    </dsp:sp>
    <dsp:sp modelId="{533D0FBA-C6C5-4211-8FBE-837DE115C518}">
      <dsp:nvSpPr>
        <dsp:cNvPr id="0" name=""/>
        <dsp:cNvSpPr/>
      </dsp:nvSpPr>
      <dsp:spPr>
        <a:xfrm>
          <a:off x="4274260" y="1230826"/>
          <a:ext cx="1653088" cy="43298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 Incident Response 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4274260" y="1230826"/>
        <a:ext cx="1653088" cy="432986"/>
      </dsp:txXfrm>
    </dsp:sp>
    <dsp:sp modelId="{B7536228-7C85-437E-A4BA-F3D538872965}">
      <dsp:nvSpPr>
        <dsp:cNvPr id="0" name=""/>
        <dsp:cNvSpPr/>
      </dsp:nvSpPr>
      <dsp:spPr>
        <a:xfrm>
          <a:off x="4687532" y="184566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2.3.1 Intro to 5Cs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4687532" y="1845666"/>
        <a:ext cx="865972" cy="432986"/>
      </dsp:txXfrm>
    </dsp:sp>
    <dsp:sp modelId="{DDAF0039-0F41-44C1-A435-22B70069784B}">
      <dsp:nvSpPr>
        <dsp:cNvPr id="0" name=""/>
        <dsp:cNvSpPr/>
      </dsp:nvSpPr>
      <dsp:spPr>
        <a:xfrm>
          <a:off x="4687532" y="246050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2.3.2 Incident Reporting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4687532" y="2460506"/>
        <a:ext cx="865972" cy="432986"/>
      </dsp:txXfrm>
    </dsp:sp>
    <dsp:sp modelId="{C4E84844-F902-404E-84C9-61316408DD62}">
      <dsp:nvSpPr>
        <dsp:cNvPr id="0" name=""/>
        <dsp:cNvSpPr/>
      </dsp:nvSpPr>
      <dsp:spPr>
        <a:xfrm>
          <a:off x="4687532" y="307534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2.3.3 Actions on IED Strike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4687532" y="3075346"/>
        <a:ext cx="865972" cy="432986"/>
      </dsp:txXfrm>
    </dsp:sp>
    <dsp:sp modelId="{28627E8F-A30C-4B48-9024-A58DD7FB66A6}">
      <dsp:nvSpPr>
        <dsp:cNvPr id="0" name=""/>
        <dsp:cNvSpPr/>
      </dsp:nvSpPr>
      <dsp:spPr>
        <a:xfrm>
          <a:off x="4687532" y="369018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2.3.4 Reducing the Effect of IEDs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4687532" y="3690187"/>
        <a:ext cx="865972" cy="432986"/>
      </dsp:txXfrm>
    </dsp:sp>
    <dsp:sp modelId="{C24F38BD-11A6-4906-980C-7918FD30A661}">
      <dsp:nvSpPr>
        <dsp:cNvPr id="0" name=""/>
        <dsp:cNvSpPr/>
      </dsp:nvSpPr>
      <dsp:spPr>
        <a:xfrm>
          <a:off x="6109203" y="1230826"/>
          <a:ext cx="1653088" cy="43298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2.4 Route Search 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109203" y="1230826"/>
        <a:ext cx="1653088" cy="432986"/>
      </dsp:txXfrm>
    </dsp:sp>
    <dsp:sp modelId="{9AE5AA45-60FB-4805-B6BE-407734F50FF2}">
      <dsp:nvSpPr>
        <dsp:cNvPr id="0" name=""/>
        <dsp:cNvSpPr/>
      </dsp:nvSpPr>
      <dsp:spPr>
        <a:xfrm>
          <a:off x="6522475" y="184566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2.4.1 Route Check vs Route 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522475" y="1845666"/>
        <a:ext cx="865972" cy="432986"/>
      </dsp:txXfrm>
    </dsp:sp>
    <dsp:sp modelId="{706A67C9-AA64-4B39-BBB7-363ABE40E5D1}">
      <dsp:nvSpPr>
        <dsp:cNvPr id="0" name=""/>
        <dsp:cNvSpPr/>
      </dsp:nvSpPr>
      <dsp:spPr>
        <a:xfrm>
          <a:off x="6522475" y="246050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2.4.2 Phases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522475" y="2460506"/>
        <a:ext cx="865972" cy="432986"/>
      </dsp:txXfrm>
    </dsp:sp>
    <dsp:sp modelId="{23EED9AF-F19C-4D03-AB97-2BC153C297BC}">
      <dsp:nvSpPr>
        <dsp:cNvPr id="0" name=""/>
        <dsp:cNvSpPr/>
      </dsp:nvSpPr>
      <dsp:spPr>
        <a:xfrm>
          <a:off x="6522475" y="307534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2.4.3 Search Techniques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522475" y="3075346"/>
        <a:ext cx="865972" cy="432986"/>
      </dsp:txXfrm>
    </dsp:sp>
    <dsp:sp modelId="{48E94C21-EFD8-4746-BD69-4BA6B50D47BB}">
      <dsp:nvSpPr>
        <dsp:cNvPr id="0" name=""/>
        <dsp:cNvSpPr/>
      </dsp:nvSpPr>
      <dsp:spPr>
        <a:xfrm>
          <a:off x="7944145" y="1230826"/>
          <a:ext cx="1653088" cy="43298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 Area Search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944145" y="1230826"/>
        <a:ext cx="1653088" cy="432986"/>
      </dsp:txXfrm>
    </dsp:sp>
    <dsp:sp modelId="{726AFF68-20F9-490E-ACA2-AB6B40A600D2}">
      <dsp:nvSpPr>
        <dsp:cNvPr id="0" name=""/>
        <dsp:cNvSpPr/>
      </dsp:nvSpPr>
      <dsp:spPr>
        <a:xfrm>
          <a:off x="8357417" y="184566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2.5.1 Purpose of Area 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357417" y="1845666"/>
        <a:ext cx="865972" cy="432986"/>
      </dsp:txXfrm>
    </dsp:sp>
    <dsp:sp modelId="{1521F19C-04DF-4C60-A94A-B62BF8A2D3F3}">
      <dsp:nvSpPr>
        <dsp:cNvPr id="0" name=""/>
        <dsp:cNvSpPr/>
      </dsp:nvSpPr>
      <dsp:spPr>
        <a:xfrm>
          <a:off x="8357417" y="246050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2.5.2 Hides and Caches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357417" y="2460506"/>
        <a:ext cx="865972" cy="432986"/>
      </dsp:txXfrm>
    </dsp:sp>
    <dsp:sp modelId="{BB9DB514-B2A1-4B29-988E-A6F6B2A7F786}">
      <dsp:nvSpPr>
        <dsp:cNvPr id="0" name=""/>
        <dsp:cNvSpPr/>
      </dsp:nvSpPr>
      <dsp:spPr>
        <a:xfrm>
          <a:off x="8357417" y="307534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2.5.3 Characteristics and Threats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357417" y="3075346"/>
        <a:ext cx="865972" cy="432986"/>
      </dsp:txXfrm>
    </dsp:sp>
    <dsp:sp modelId="{EB24C8E8-D856-47AE-B406-7A1550A71455}">
      <dsp:nvSpPr>
        <dsp:cNvPr id="0" name=""/>
        <dsp:cNvSpPr/>
      </dsp:nvSpPr>
      <dsp:spPr>
        <a:xfrm>
          <a:off x="8357417" y="369018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2.5.4 Reference Points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357417" y="3690187"/>
        <a:ext cx="865972" cy="432986"/>
      </dsp:txXfrm>
    </dsp:sp>
    <dsp:sp modelId="{245BAC94-1277-4541-84ED-3ED24954B5C0}">
      <dsp:nvSpPr>
        <dsp:cNvPr id="0" name=""/>
        <dsp:cNvSpPr/>
      </dsp:nvSpPr>
      <dsp:spPr>
        <a:xfrm>
          <a:off x="8357417" y="430502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2.5.5 6 Phases of Area 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357417" y="4305027"/>
        <a:ext cx="865972" cy="432986"/>
      </dsp:txXfrm>
    </dsp:sp>
    <dsp:sp modelId="{E317BA21-20F5-4C0C-B1BD-EA3A7452DC82}">
      <dsp:nvSpPr>
        <dsp:cNvPr id="0" name=""/>
        <dsp:cNvSpPr/>
      </dsp:nvSpPr>
      <dsp:spPr>
        <a:xfrm>
          <a:off x="9779088" y="1230826"/>
          <a:ext cx="1653088" cy="43298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 Building Search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9779088" y="1230826"/>
        <a:ext cx="1653088" cy="432986"/>
      </dsp:txXfrm>
    </dsp:sp>
    <dsp:sp modelId="{0ED10CC6-D67E-4D32-9E0B-EDDB5F6AE9DC}">
      <dsp:nvSpPr>
        <dsp:cNvPr id="0" name=""/>
        <dsp:cNvSpPr/>
      </dsp:nvSpPr>
      <dsp:spPr>
        <a:xfrm>
          <a:off x="10192360" y="184566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2.6.1 Definition of Buildings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92360" y="1845666"/>
        <a:ext cx="865972" cy="432986"/>
      </dsp:txXfrm>
    </dsp:sp>
    <dsp:sp modelId="{EFD30511-2761-4CE3-BB74-B3A0FD6431DE}">
      <dsp:nvSpPr>
        <dsp:cNvPr id="0" name=""/>
        <dsp:cNvSpPr/>
      </dsp:nvSpPr>
      <dsp:spPr>
        <a:xfrm>
          <a:off x="10219794" y="2451362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2.6.2 Why conduct a 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219794" y="2451362"/>
        <a:ext cx="865972" cy="432986"/>
      </dsp:txXfrm>
    </dsp:sp>
    <dsp:sp modelId="{EFFDADDF-80A4-460F-A514-D9E01999ED1C}">
      <dsp:nvSpPr>
        <dsp:cNvPr id="0" name=""/>
        <dsp:cNvSpPr/>
      </dsp:nvSpPr>
      <dsp:spPr>
        <a:xfrm>
          <a:off x="10192360" y="3075346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2.6.3 Levels of </a:t>
          </a:r>
          <a:r>
            <a:rPr lang="en-US" sz="1200" kern="1200" dirty="0" err="1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buildingsearch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92360" y="3075346"/>
        <a:ext cx="865972" cy="432986"/>
      </dsp:txXfrm>
    </dsp:sp>
    <dsp:sp modelId="{47EE5263-A41D-4F6D-A19E-478C2317CD89}">
      <dsp:nvSpPr>
        <dsp:cNvPr id="0" name=""/>
        <dsp:cNvSpPr/>
      </dsp:nvSpPr>
      <dsp:spPr>
        <a:xfrm>
          <a:off x="10192360" y="369018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2.6.4 Threats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92360" y="3690187"/>
        <a:ext cx="865972" cy="432986"/>
      </dsp:txXfrm>
    </dsp:sp>
    <dsp:sp modelId="{303C3DF6-ADAA-471C-B2ED-E805EA0703E5}">
      <dsp:nvSpPr>
        <dsp:cNvPr id="0" name=""/>
        <dsp:cNvSpPr/>
      </dsp:nvSpPr>
      <dsp:spPr>
        <a:xfrm>
          <a:off x="10192360" y="430502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2.6.5 VPs 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92360" y="4305027"/>
        <a:ext cx="865972" cy="432986"/>
      </dsp:txXfrm>
    </dsp:sp>
    <dsp:sp modelId="{60577C07-79F6-4F2E-9D8D-4FE4AA4EA053}">
      <dsp:nvSpPr>
        <dsp:cNvPr id="0" name=""/>
        <dsp:cNvSpPr/>
      </dsp:nvSpPr>
      <dsp:spPr>
        <a:xfrm>
          <a:off x="10192360" y="491986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2.6.6 Planning Considerations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92360" y="4919867"/>
        <a:ext cx="865972" cy="432986"/>
      </dsp:txXfrm>
    </dsp:sp>
    <dsp:sp modelId="{3697FBB5-ABF9-4AA2-A900-C62DA9B78733}">
      <dsp:nvSpPr>
        <dsp:cNvPr id="0" name=""/>
        <dsp:cNvSpPr/>
      </dsp:nvSpPr>
      <dsp:spPr>
        <a:xfrm>
          <a:off x="10192360" y="5534707"/>
          <a:ext cx="865972" cy="43298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2.6.7 Phases of a Building  Search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92360" y="5534707"/>
        <a:ext cx="865972" cy="432986"/>
      </dsp:txXfrm>
    </dsp:sp>
    <dsp:sp modelId="{A4504C65-6F48-40E5-90F7-013809B7852B}">
      <dsp:nvSpPr>
        <dsp:cNvPr id="0" name=""/>
        <dsp:cNvSpPr/>
      </dsp:nvSpPr>
      <dsp:spPr>
        <a:xfrm>
          <a:off x="6944623" y="645360"/>
          <a:ext cx="1935889" cy="43298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Practical application and Assessment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944623" y="645360"/>
        <a:ext cx="1935889" cy="4329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74D29-39CF-4670-BC37-6046B9B02A56}">
      <dsp:nvSpPr>
        <dsp:cNvPr id="0" name=""/>
        <dsp:cNvSpPr/>
      </dsp:nvSpPr>
      <dsp:spPr>
        <a:xfrm>
          <a:off x="9948868" y="3160125"/>
          <a:ext cx="188162" cy="2358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8309"/>
              </a:lnTo>
              <a:lnTo>
                <a:pt x="188162" y="235830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1B2CA-E472-47C0-B90C-1EE9C46603AA}">
      <dsp:nvSpPr>
        <dsp:cNvPr id="0" name=""/>
        <dsp:cNvSpPr/>
      </dsp:nvSpPr>
      <dsp:spPr>
        <a:xfrm>
          <a:off x="9948868" y="3160125"/>
          <a:ext cx="188162" cy="1467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671"/>
              </a:lnTo>
              <a:lnTo>
                <a:pt x="188162" y="14676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14759-BBDD-44CD-8C46-2A965E3D4F08}">
      <dsp:nvSpPr>
        <dsp:cNvPr id="0" name=""/>
        <dsp:cNvSpPr/>
      </dsp:nvSpPr>
      <dsp:spPr>
        <a:xfrm>
          <a:off x="9948868" y="3160125"/>
          <a:ext cx="188162" cy="577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033"/>
              </a:lnTo>
              <a:lnTo>
                <a:pt x="188162" y="57703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5B5FD-7AC4-4B08-BC24-6C588C432E8F}">
      <dsp:nvSpPr>
        <dsp:cNvPr id="0" name=""/>
        <dsp:cNvSpPr/>
      </dsp:nvSpPr>
      <dsp:spPr>
        <a:xfrm>
          <a:off x="8932788" y="2312037"/>
          <a:ext cx="1517847" cy="220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164"/>
              </a:lnTo>
              <a:lnTo>
                <a:pt x="1517847" y="89164"/>
              </a:lnTo>
              <a:lnTo>
                <a:pt x="1517847" y="2208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72DAB8-5225-42EA-AC00-D3F6C3A22910}">
      <dsp:nvSpPr>
        <dsp:cNvPr id="0" name=""/>
        <dsp:cNvSpPr/>
      </dsp:nvSpPr>
      <dsp:spPr>
        <a:xfrm>
          <a:off x="8431020" y="3160125"/>
          <a:ext cx="188162" cy="2358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8309"/>
              </a:lnTo>
              <a:lnTo>
                <a:pt x="188162" y="235830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A961F-F230-4D2D-A6B5-9737835602C2}">
      <dsp:nvSpPr>
        <dsp:cNvPr id="0" name=""/>
        <dsp:cNvSpPr/>
      </dsp:nvSpPr>
      <dsp:spPr>
        <a:xfrm>
          <a:off x="8431020" y="3160125"/>
          <a:ext cx="188162" cy="1467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671"/>
              </a:lnTo>
              <a:lnTo>
                <a:pt x="188162" y="14676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74FA8-EE03-45E9-96A0-4ADF68C8DACE}">
      <dsp:nvSpPr>
        <dsp:cNvPr id="0" name=""/>
        <dsp:cNvSpPr/>
      </dsp:nvSpPr>
      <dsp:spPr>
        <a:xfrm>
          <a:off x="8431020" y="3160125"/>
          <a:ext cx="188162" cy="577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033"/>
              </a:lnTo>
              <a:lnTo>
                <a:pt x="188162" y="57703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C2F38-9E11-4E84-8ED4-D1BCF3D6EFEB}">
      <dsp:nvSpPr>
        <dsp:cNvPr id="0" name=""/>
        <dsp:cNvSpPr/>
      </dsp:nvSpPr>
      <dsp:spPr>
        <a:xfrm>
          <a:off x="8887068" y="2312037"/>
          <a:ext cx="91440" cy="2208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08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D5275-A2D2-45FC-AD64-B6281783523F}">
      <dsp:nvSpPr>
        <dsp:cNvPr id="0" name=""/>
        <dsp:cNvSpPr/>
      </dsp:nvSpPr>
      <dsp:spPr>
        <a:xfrm>
          <a:off x="6913172" y="3160125"/>
          <a:ext cx="188162" cy="2358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8309"/>
              </a:lnTo>
              <a:lnTo>
                <a:pt x="188162" y="235830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2FDA18-9D7E-4914-86D1-DCDF344CB929}">
      <dsp:nvSpPr>
        <dsp:cNvPr id="0" name=""/>
        <dsp:cNvSpPr/>
      </dsp:nvSpPr>
      <dsp:spPr>
        <a:xfrm>
          <a:off x="6913172" y="3160125"/>
          <a:ext cx="188162" cy="1467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671"/>
              </a:lnTo>
              <a:lnTo>
                <a:pt x="188162" y="14676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D76DD8-8AA2-4A66-8782-69D5F6AA2997}">
      <dsp:nvSpPr>
        <dsp:cNvPr id="0" name=""/>
        <dsp:cNvSpPr/>
      </dsp:nvSpPr>
      <dsp:spPr>
        <a:xfrm>
          <a:off x="6913172" y="3160125"/>
          <a:ext cx="188162" cy="577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033"/>
              </a:lnTo>
              <a:lnTo>
                <a:pt x="188162" y="57703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12986A-CA29-451C-90BB-E7CBAAABA8A8}">
      <dsp:nvSpPr>
        <dsp:cNvPr id="0" name=""/>
        <dsp:cNvSpPr/>
      </dsp:nvSpPr>
      <dsp:spPr>
        <a:xfrm>
          <a:off x="7414940" y="2312037"/>
          <a:ext cx="1517847" cy="220878"/>
        </a:xfrm>
        <a:custGeom>
          <a:avLst/>
          <a:gdLst/>
          <a:ahLst/>
          <a:cxnLst/>
          <a:rect l="0" t="0" r="0" b="0"/>
          <a:pathLst>
            <a:path>
              <a:moveTo>
                <a:pt x="1517847" y="0"/>
              </a:moveTo>
              <a:lnTo>
                <a:pt x="1517847" y="89164"/>
              </a:lnTo>
              <a:lnTo>
                <a:pt x="0" y="89164"/>
              </a:lnTo>
              <a:lnTo>
                <a:pt x="0" y="2208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88754-52B8-4475-A5A5-19332C1DC20D}">
      <dsp:nvSpPr>
        <dsp:cNvPr id="0" name=""/>
        <dsp:cNvSpPr/>
      </dsp:nvSpPr>
      <dsp:spPr>
        <a:xfrm>
          <a:off x="6018275" y="1378849"/>
          <a:ext cx="2914512" cy="305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263"/>
              </a:lnTo>
              <a:lnTo>
                <a:pt x="2914512" y="174263"/>
              </a:lnTo>
              <a:lnTo>
                <a:pt x="2914512" y="3059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6BA81-FE7F-4799-A11C-AD11BFBE460C}">
      <dsp:nvSpPr>
        <dsp:cNvPr id="0" name=""/>
        <dsp:cNvSpPr/>
      </dsp:nvSpPr>
      <dsp:spPr>
        <a:xfrm>
          <a:off x="6018275" y="1378849"/>
          <a:ext cx="170500" cy="305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276"/>
              </a:lnTo>
              <a:lnTo>
                <a:pt x="170500" y="174276"/>
              </a:lnTo>
              <a:lnTo>
                <a:pt x="170500" y="30599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A976B3-64B7-4374-9AEE-D123E001B119}">
      <dsp:nvSpPr>
        <dsp:cNvPr id="0" name=""/>
        <dsp:cNvSpPr/>
      </dsp:nvSpPr>
      <dsp:spPr>
        <a:xfrm>
          <a:off x="3287586" y="1378849"/>
          <a:ext cx="2730689" cy="303393"/>
        </a:xfrm>
        <a:custGeom>
          <a:avLst/>
          <a:gdLst/>
          <a:ahLst/>
          <a:cxnLst/>
          <a:rect l="0" t="0" r="0" b="0"/>
          <a:pathLst>
            <a:path>
              <a:moveTo>
                <a:pt x="2730689" y="0"/>
              </a:moveTo>
              <a:lnTo>
                <a:pt x="2730689" y="171679"/>
              </a:lnTo>
              <a:lnTo>
                <a:pt x="0" y="171679"/>
              </a:lnTo>
              <a:lnTo>
                <a:pt x="0" y="30339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934B6-0AAC-482B-B580-EC410D47510A}">
      <dsp:nvSpPr>
        <dsp:cNvPr id="0" name=""/>
        <dsp:cNvSpPr/>
      </dsp:nvSpPr>
      <dsp:spPr>
        <a:xfrm>
          <a:off x="1520" y="751640"/>
          <a:ext cx="12033510" cy="627209"/>
        </a:xfrm>
        <a:prstGeom prst="rect">
          <a:avLst/>
        </a:prstGeom>
        <a:solidFill>
          <a:srgbClr val="FF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To develop knowledge and skills for effective search procedures, to increase operational effectiveness in an IED threat environment.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520" y="751640"/>
        <a:ext cx="12033510" cy="627209"/>
      </dsp:txXfrm>
    </dsp:sp>
    <dsp:sp modelId="{DBD4C9C9-194B-46A8-A92C-8D7C92340299}">
      <dsp:nvSpPr>
        <dsp:cNvPr id="0" name=""/>
        <dsp:cNvSpPr/>
      </dsp:nvSpPr>
      <dsp:spPr>
        <a:xfrm>
          <a:off x="1714951" y="1682243"/>
          <a:ext cx="3145269" cy="627209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1. Understand the Operating Environment</a:t>
          </a:r>
          <a:r>
            <a:rPr lang="en-GB" sz="14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 </a:t>
          </a:r>
        </a:p>
      </dsp:txBody>
      <dsp:txXfrm>
        <a:off x="1714951" y="1682243"/>
        <a:ext cx="3145269" cy="627209"/>
      </dsp:txXfrm>
    </dsp:sp>
    <dsp:sp modelId="{88CBB3D1-07A9-43EA-94F7-A88C0266F236}">
      <dsp:nvSpPr>
        <dsp:cNvPr id="0" name=""/>
        <dsp:cNvSpPr/>
      </dsp:nvSpPr>
      <dsp:spPr>
        <a:xfrm>
          <a:off x="5110327" y="1684840"/>
          <a:ext cx="2156899" cy="627209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2. Search Operations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110327" y="1684840"/>
        <a:ext cx="2156899" cy="627209"/>
      </dsp:txXfrm>
    </dsp:sp>
    <dsp:sp modelId="{A4504C65-6F48-40E5-90F7-013809B7852B}">
      <dsp:nvSpPr>
        <dsp:cNvPr id="0" name=""/>
        <dsp:cNvSpPr/>
      </dsp:nvSpPr>
      <dsp:spPr>
        <a:xfrm>
          <a:off x="7530654" y="1684827"/>
          <a:ext cx="2804267" cy="627209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 Practical application and Assessment</a:t>
          </a:r>
          <a:endParaRPr lang="en-GB" sz="14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530654" y="1684827"/>
        <a:ext cx="2804267" cy="627209"/>
      </dsp:txXfrm>
    </dsp:sp>
    <dsp:sp modelId="{6B00A78B-6B93-4256-9201-0B8CC1EB953D}">
      <dsp:nvSpPr>
        <dsp:cNvPr id="0" name=""/>
        <dsp:cNvSpPr/>
      </dsp:nvSpPr>
      <dsp:spPr>
        <a:xfrm>
          <a:off x="6787730" y="2532916"/>
          <a:ext cx="1254419" cy="627209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3.1 Individual Skills Testing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787730" y="2532916"/>
        <a:ext cx="1254419" cy="627209"/>
      </dsp:txXfrm>
    </dsp:sp>
    <dsp:sp modelId="{FA0CA27B-9247-4D0F-94F3-63BEEADBF335}">
      <dsp:nvSpPr>
        <dsp:cNvPr id="0" name=""/>
        <dsp:cNvSpPr/>
      </dsp:nvSpPr>
      <dsp:spPr>
        <a:xfrm>
          <a:off x="7101335" y="3423554"/>
          <a:ext cx="1254419" cy="62720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3.1.1 GSA Test 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101335" y="3423554"/>
        <a:ext cx="1254419" cy="627209"/>
      </dsp:txXfrm>
    </dsp:sp>
    <dsp:sp modelId="{366CDC6F-FE2A-40DC-86F9-5FFDD6B19BAF}">
      <dsp:nvSpPr>
        <dsp:cNvPr id="0" name=""/>
        <dsp:cNvSpPr/>
      </dsp:nvSpPr>
      <dsp:spPr>
        <a:xfrm>
          <a:off x="7101335" y="4314192"/>
          <a:ext cx="1254419" cy="62720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3.1.2 Personal Threat Assessment Test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101335" y="4314192"/>
        <a:ext cx="1254419" cy="627209"/>
      </dsp:txXfrm>
    </dsp:sp>
    <dsp:sp modelId="{EB81E775-D53B-401A-8FA5-4D5EE77557F1}">
      <dsp:nvSpPr>
        <dsp:cNvPr id="0" name=""/>
        <dsp:cNvSpPr/>
      </dsp:nvSpPr>
      <dsp:spPr>
        <a:xfrm>
          <a:off x="7101335" y="5204830"/>
          <a:ext cx="1254419" cy="62720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3.1.3 Individual Search Drill Test 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101335" y="5204830"/>
        <a:ext cx="1254419" cy="627209"/>
      </dsp:txXfrm>
    </dsp:sp>
    <dsp:sp modelId="{7E8E719C-5C00-411A-B1E0-4625B7A0B565}">
      <dsp:nvSpPr>
        <dsp:cNvPr id="0" name=""/>
        <dsp:cNvSpPr/>
      </dsp:nvSpPr>
      <dsp:spPr>
        <a:xfrm>
          <a:off x="8305578" y="2532916"/>
          <a:ext cx="1254419" cy="627209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3.2 Search Team Practice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305578" y="2532916"/>
        <a:ext cx="1254419" cy="627209"/>
      </dsp:txXfrm>
    </dsp:sp>
    <dsp:sp modelId="{8FB6E438-E461-4BDB-85B1-590D068CFDF9}">
      <dsp:nvSpPr>
        <dsp:cNvPr id="0" name=""/>
        <dsp:cNvSpPr/>
      </dsp:nvSpPr>
      <dsp:spPr>
        <a:xfrm>
          <a:off x="8619183" y="3423554"/>
          <a:ext cx="1254419" cy="62720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3.2.1 Route Search Mini-Task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619183" y="3423554"/>
        <a:ext cx="1254419" cy="627209"/>
      </dsp:txXfrm>
    </dsp:sp>
    <dsp:sp modelId="{F466A9DB-F29B-45C4-9D32-B5E9419122C2}">
      <dsp:nvSpPr>
        <dsp:cNvPr id="0" name=""/>
        <dsp:cNvSpPr/>
      </dsp:nvSpPr>
      <dsp:spPr>
        <a:xfrm>
          <a:off x="8619183" y="4314192"/>
          <a:ext cx="1254419" cy="62720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3.2.2 Area Search Mini-Task 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619183" y="4314192"/>
        <a:ext cx="1254419" cy="627209"/>
      </dsp:txXfrm>
    </dsp:sp>
    <dsp:sp modelId="{A0BE509B-2DB1-45A3-92A0-100B2982FC02}">
      <dsp:nvSpPr>
        <dsp:cNvPr id="0" name=""/>
        <dsp:cNvSpPr/>
      </dsp:nvSpPr>
      <dsp:spPr>
        <a:xfrm>
          <a:off x="8619183" y="5204830"/>
          <a:ext cx="1254419" cy="62720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3.2.3 Buildings Search Mini-Task 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8619183" y="5204830"/>
        <a:ext cx="1254419" cy="627209"/>
      </dsp:txXfrm>
    </dsp:sp>
    <dsp:sp modelId="{9517F467-DBDB-44B6-9F35-89BA2A22F7C1}">
      <dsp:nvSpPr>
        <dsp:cNvPr id="0" name=""/>
        <dsp:cNvSpPr/>
      </dsp:nvSpPr>
      <dsp:spPr>
        <a:xfrm>
          <a:off x="9823426" y="2532916"/>
          <a:ext cx="1254419" cy="627209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3.3 Search Team Assessment</a:t>
          </a:r>
          <a:endParaRPr lang="en-GB" sz="1400" b="1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9823426" y="2532916"/>
        <a:ext cx="1254419" cy="627209"/>
      </dsp:txXfrm>
    </dsp:sp>
    <dsp:sp modelId="{EADBE546-3C58-4C33-AF2E-866AE09C2229}">
      <dsp:nvSpPr>
        <dsp:cNvPr id="0" name=""/>
        <dsp:cNvSpPr/>
      </dsp:nvSpPr>
      <dsp:spPr>
        <a:xfrm>
          <a:off x="10137031" y="3423554"/>
          <a:ext cx="1254419" cy="62720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3.3.1 Route Search Assessment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37031" y="3423554"/>
        <a:ext cx="1254419" cy="627209"/>
      </dsp:txXfrm>
    </dsp:sp>
    <dsp:sp modelId="{30A76EA5-9D21-4BE0-B0BA-F5432E951557}">
      <dsp:nvSpPr>
        <dsp:cNvPr id="0" name=""/>
        <dsp:cNvSpPr/>
      </dsp:nvSpPr>
      <dsp:spPr>
        <a:xfrm>
          <a:off x="10137031" y="4314192"/>
          <a:ext cx="1254419" cy="62720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3.3.2 Area Search Assessment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37031" y="4314192"/>
        <a:ext cx="1254419" cy="627209"/>
      </dsp:txXfrm>
    </dsp:sp>
    <dsp:sp modelId="{796D9CF4-9B24-4A2C-BBCB-4D2C6FAB8666}">
      <dsp:nvSpPr>
        <dsp:cNvPr id="0" name=""/>
        <dsp:cNvSpPr/>
      </dsp:nvSpPr>
      <dsp:spPr>
        <a:xfrm>
          <a:off x="10137031" y="5204830"/>
          <a:ext cx="1254419" cy="62720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3.3.3 Compound </a:t>
          </a:r>
          <a:r>
            <a:rPr lang="en-US" sz="12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Search Assessment</a:t>
          </a:r>
          <a:endParaRPr lang="en-GB" sz="1200" kern="1200" dirty="0">
            <a:solidFill>
              <a:schemeClr val="tx1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37031" y="5204830"/>
        <a:ext cx="1254419" cy="6272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D538E-9A8F-3E70-E189-84FBF2B56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3C59F-2157-D423-8621-35FC7AC404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DECEE-CED3-AF3D-D362-26CECF7A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2612E-A4EA-019F-86F7-5225B867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C014-C3E2-9FEC-46BC-5BAB6B20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82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386E5-BE46-C5A6-6403-FFC979DF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8D137-A576-5317-68D4-55C8DD730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D41A3-7CDE-F1E3-D25F-11020980C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D9C21-AE87-04F1-5E99-364102EA9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DC5BF-4539-4DAC-B72C-F48D398AD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910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4E1EB8-DB5D-9F1F-8E9B-854CC8175C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3312E-0E1A-E815-F14F-E135FB9D0B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340BB-EFAC-1847-53CD-7FE361346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7C739-77DD-6C2F-072B-2C5EE481D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B9811-4CD3-37D0-3D5D-0A100DD54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54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8CCBF-25AB-D36A-9EC3-34031ECBC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C2F33-5059-A8B8-698E-1F7B1F993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A37A1-C9C3-C5B4-6685-FA94BAD5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AC597-4C92-1E75-2760-FFF0C461B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CC503-69AA-1126-4FBB-C9E0AEEF6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66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C2D1E-E3C2-19C5-2966-1AA62099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B6824-7539-95C0-6FEC-4F0830DBC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B29C4-D252-C032-903F-D7F2ED048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18785-E4C4-976C-CD5F-1108E85AA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9C314-DCE0-13C2-4585-8176A29D7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51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0E694-5790-9890-62F6-7212E8489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3DD0A-15C4-0C77-9588-2A7F4AB5BD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6ACF1D-D428-21C8-4913-8779E5249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5719B-E4BC-6225-A69E-68A5F86EB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615DA-6DD3-DD8B-AA04-FF6C2870D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31E77-5625-690A-4E83-00AF46739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15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5B90-E526-B20D-276E-D1ED8C4E4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17F61-CAFA-D611-8D65-7FE7A1945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7574D-7F63-5C98-C55A-15E5396F0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823E5F-4E48-5C3A-4023-D1D7300131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2D4A0-1921-C823-CE2B-311E225095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4B5776-D023-1376-EAB5-26D1B8D3F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D1677E-1A0E-C158-89BB-13A8502E1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8C212D-154E-F7AD-98FF-CC9969BD4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08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35C49-63A5-AB57-9B8F-89685355C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537C9A-2CE7-513F-AC9B-A01F31B45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3DC897-969F-0726-5665-CF9765F1A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507DF-B67D-E656-EE39-4309B67F3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53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234273-6445-FC55-29CC-7E47A31EC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4200EE-B8E5-083C-7609-D62D201AF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00254D-94D4-6B7B-9B2D-B304FF205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29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37463-5E1D-88EC-D6B2-0EBD5E923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47270-7498-AD4C-CA81-2BC81E9A7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F4868-A9B7-96AC-9B95-0AF5DDF51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34FAAC-4FA1-F46B-86FC-C7B96FCE0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D533A-224C-CA59-14B7-CAF7D9264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F0EB05-8B07-FCEE-4CA5-413E42555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149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2DDE-67E4-6855-4A6D-E234909CE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0E204A-2BD1-FD8D-E270-D4B0F5DAF9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7D818E-98B0-8F57-71D5-7485F98BC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9491B-3380-1766-825B-64458A652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B1030-D02F-5A75-0AEA-38345A4B2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BDA26-277A-6D8D-E690-A0F35E0B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752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1FCDA4-7762-3885-A6F7-24F8FE9F9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7423E-76BD-46CB-7710-A809CC8BA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B867B-1868-A159-DF88-5EA95104C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CF3937-FFA6-45C2-B874-2B15CE41AE4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95CB8-4F7A-F629-D67E-787000D4D2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7D094-511D-8C4A-E6B0-D63794081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514A47-3875-42BB-BD18-CAA2365F3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69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24F79CE-9A1D-4ED4-99BE-CFBF8BA1B2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7208380"/>
              </p:ext>
            </p:extLst>
          </p:nvPr>
        </p:nvGraphicFramePr>
        <p:xfrm>
          <a:off x="1243584" y="734737"/>
          <a:ext cx="10332720" cy="5388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8154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24F79CE-9A1D-4ED4-99BE-CFBF8BA1B23C}"/>
              </a:ext>
            </a:extLst>
          </p:cNvPr>
          <p:cNvGraphicFramePr/>
          <p:nvPr/>
        </p:nvGraphicFramePr>
        <p:xfrm>
          <a:off x="1243584" y="734737"/>
          <a:ext cx="10332720" cy="5388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8555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24F79CE-9A1D-4ED4-99BE-CFBF8BA1B2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7472299"/>
              </p:ext>
            </p:extLst>
          </p:nvPr>
        </p:nvGraphicFramePr>
        <p:xfrm>
          <a:off x="1243584" y="734737"/>
          <a:ext cx="10332720" cy="5388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6809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24F79CE-9A1D-4ED4-99BE-CFBF8BA1B2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671535"/>
              </p:ext>
            </p:extLst>
          </p:nvPr>
        </p:nvGraphicFramePr>
        <p:xfrm>
          <a:off x="155448" y="73152"/>
          <a:ext cx="12036552" cy="6583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57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36B7D-B430-0898-D131-73C0EE757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FED74AB-7387-3F5E-B82D-0341FA24FD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338108"/>
              </p:ext>
            </p:extLst>
          </p:nvPr>
        </p:nvGraphicFramePr>
        <p:xfrm>
          <a:off x="155448" y="73152"/>
          <a:ext cx="12036552" cy="6583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8752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5019B-08C5-9F11-E730-40A051C6B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22B70BC-1420-E75E-604E-2465185F9B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673484"/>
              </p:ext>
            </p:extLst>
          </p:nvPr>
        </p:nvGraphicFramePr>
        <p:xfrm>
          <a:off x="155448" y="73152"/>
          <a:ext cx="12036552" cy="6583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9171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2591365DD56D4D8750E674CD62EF32" ma:contentTypeVersion="23" ma:contentTypeDescription="Create a new document." ma:contentTypeScope="" ma:versionID="c5f28d0370c2ddf175eb7151bd9e5876">
  <xsd:schema xmlns:xsd="http://www.w3.org/2001/XMLSchema" xmlns:xs="http://www.w3.org/2001/XMLSchema" xmlns:p="http://schemas.microsoft.com/office/2006/metadata/properties" xmlns:ns2="ffaef953-2cda-4d9d-b070-85228d2d3b5f" xmlns:ns3="756f3f7a-cc20-4157-bc78-ddc9769d8db6" xmlns:ns4="985ec44e-1bab-4c0b-9df0-6ba128686fc9" targetNamespace="http://schemas.microsoft.com/office/2006/metadata/properties" ma:root="true" ma:fieldsID="f2cbe3a3fd8abb7a28bcecb25eabb7e5" ns2:_="" ns3:_="" ns4:_="">
    <xsd:import namespace="ffaef953-2cda-4d9d-b070-85228d2d3b5f"/>
    <xsd:import namespace="756f3f7a-cc20-4157-bc78-ddc9769d8db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_x0023_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4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aef953-2cda-4d9d-b070-85228d2d3b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x0023_" ma:index="12" nillable="true" ma:displayName="#" ma:format="Dropdown" ma:internalName="_x0023_" ma:percentage="FALSE">
      <xsd:simpleType>
        <xsd:restriction base="dms:Number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f3f7a-cc20-4157-bc78-ddc9769d8db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d48d4a9f-cfb2-42af-b391-1b84484739eb}" ma:internalName="TaxCatchAll" ma:showField="CatchAllData" ma:web="756f3f7a-cc20-4157-bc78-ddc9769d8db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lcf76f155ced4ddcb4097134ff3c332f xmlns="ffaef953-2cda-4d9d-b070-85228d2d3b5f">
      <Terms xmlns="http://schemas.microsoft.com/office/infopath/2007/PartnerControls"/>
    </lcf76f155ced4ddcb4097134ff3c332f>
    <_Flow_SignoffStatus xmlns="ffaef953-2cda-4d9d-b070-85228d2d3b5f" xsi:nil="true"/>
    <_x0023_ xmlns="ffaef953-2cda-4d9d-b070-85228d2d3b5f" xsi:nil="true"/>
  </documentManagement>
</p:properties>
</file>

<file path=customXml/itemProps1.xml><?xml version="1.0" encoding="utf-8"?>
<ds:datastoreItem xmlns:ds="http://schemas.openxmlformats.org/officeDocument/2006/customXml" ds:itemID="{085E64B5-4E17-4CE6-A6A3-049575F7BCF9}"/>
</file>

<file path=customXml/itemProps2.xml><?xml version="1.0" encoding="utf-8"?>
<ds:datastoreItem xmlns:ds="http://schemas.openxmlformats.org/officeDocument/2006/customXml" ds:itemID="{5FC8C884-B622-4D3B-81BA-FC53E8224D36}"/>
</file>

<file path=customXml/itemProps3.xml><?xml version="1.0" encoding="utf-8"?>
<ds:datastoreItem xmlns:ds="http://schemas.openxmlformats.org/officeDocument/2006/customXml" ds:itemID="{5A501AB3-9267-43F2-8666-FFCABF6369A3}"/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573</Words>
  <Application>Microsoft Office PowerPoint</Application>
  <PresentationFormat>Widescreen</PresentationFormat>
  <Paragraphs>108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Jordan Palli Oliver Sorabjee</dc:creator>
  <cp:lastModifiedBy>Jordan Palli Oliver Sorabjee</cp:lastModifiedBy>
  <cp:revision>10</cp:revision>
  <dcterms:created xsi:type="dcterms:W3CDTF">2024-07-16T06:35:49Z</dcterms:created>
  <dcterms:modified xsi:type="dcterms:W3CDTF">2025-04-10T06:47:36Z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0x010100E52591365DD56D4D8750E674CD62EF32</vt:lpwstr>
  </property>
  <property fmtid="{D5CDD505-2E9C-101B-9397-08002B2CF9AE}" pid="3" name="MediaServiceImageTags">
    <vt:lpwstr/>
  </property>
</Properties>
</file>